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6"/>
  </p:notesMasterIdLst>
  <p:sldIdLst>
    <p:sldId id="4316" r:id="rId5"/>
  </p:sldIdLst>
  <p:sldSz cx="12192000" cy="6858000"/>
  <p:notesSz cx="6858000" cy="9144000"/>
  <p:embeddedFontLst>
    <p:embeddedFont>
      <p:font typeface="SRH" panose="020B0604020202020204" charset="0"/>
      <p:regular r:id="rId7"/>
      <p:bold r:id="rId8"/>
      <p:italic r:id="rId9"/>
      <p:boldItalic r:id="rId10"/>
    </p:embeddedFont>
    <p:embeddedFont>
      <p:font typeface="SRH Headline" panose="020B0603020204020204" pitchFamily="34" charset="0"/>
      <p:regular r:id="rId11"/>
      <p:bold r:id="rId12"/>
    </p:embeddedFont>
    <p:embeddedFont>
      <p:font typeface="SRH Text" panose="020B0503020204020204" pitchFamily="34" charset="0"/>
      <p:regular r:id="rId13"/>
      <p:bold r:id="rId14"/>
      <p:italic r:id="rId15"/>
      <p:boldItalic r:id="rId1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rklärseite" id="{F448B016-C815-41B2-AB40-E2F44450E8AD}">
          <p14:sldIdLst/>
        </p14:section>
        <p14:section name="Titel allgemein" id="{D0A8CB5F-1F5B-4918-88F9-3776A791A4CE}">
          <p14:sldIdLst/>
        </p14:section>
        <p14:section name="Introfolien" id="{A449EC87-6378-4BC4-952F-2A8DDD969FE5}">
          <p14:sldIdLst>
            <p14:sldId id="4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DA6B00-19AB-FAE5-EE17-83B77EB6902A}" name="Moll, Dagmar" initials="MD" userId="S::dagmar.moll@mobile-university.de::0ffc0abf-34b0-4ba1-a191-3322018b34ca" providerId="AD"/>
  <p188:author id="{FAE5A508-859C-0EB6-3152-A8536FF6BCFE}" name="Merk, Prof. Dr. Joachim" initials="MJ" userId="S::joachim.merk@mobile-university.de::37737319-0581-4afc-bccb-6ee03a164440" providerId="AD"/>
  <p188:author id="{DCA6EA17-1942-6BA4-78F6-322E52A01976}" name="Gastbenutzer" initials="Ga" userId="S::urn:spo:anon#a55036093eaac765259dbf105784ef7f01435cde781d0f93aa32449dfaae28b0::" providerId="AD"/>
  <p188:author id="{075BD836-26E2-84E9-9E3E-F6D47EB1A853}" name="Waller, Dominik" initials="WD" userId="S::Dominik.Waller@mobile-university.de::97e9a658-248c-40b2-8cb0-c6001ad449b0" providerId="AD"/>
  <p188:author id="{5EC0933E-3D93-7BA7-FAB3-9020CC2D8749}" name="Fakler, Mona" initials="FM" userId="S::mona.fakler@mobile-university.de::a69143e7-4aea-493d-92e2-6ae632f38e69" providerId="AD"/>
  <p188:author id="{5C0B1D42-D4D6-3280-B39A-6FBDDDE57E05}" name="Gastbenutzer" initials="Ga" userId="S::urn:spo:anon#e23a275a1125d0ce9ec86e8b93a9bd632ea9443500adbe43ca072dbc3d87f9b1::" providerId="AD"/>
  <p188:author id="{40076D48-4318-7D86-1557-8F2EF9EC9D10}" name="Gastbenutzer" initials="Ga" userId="S::urn:spo:anon#61b2c26cf12839d1baccdb2168584d6bfada5f62338e2c9c0b9170a37636ef65::" providerId="AD"/>
  <p188:author id="{025EE868-E831-DB98-A8FF-097F8794C48B}" name="Gastbenutzer" initials="Ga" userId="S::urn:spo:anon#70aa30575fb432e0d67f085bb9c1ec29085ce9fd0f65acd784c5766ebd668795::" providerId="AD"/>
  <p188:author id="{43C1717A-1B2A-8F8E-CCA9-0D4F8AB7F706}" name="Fakler, Mona" initials="FM" userId="S::Mona.Fakler@mobile-university.de::a69143e7-4aea-493d-92e2-6ae632f38e69" providerId="AD"/>
  <p188:author id="{0B409EB4-FA9C-23AA-6109-5E172E6BD358}" name="Ingerfurth, Prof. Dr. Stefan" initials="IS" userId="S::stefan.ingerfurth@mobile-university.de::cf3ca084-1632-4449-b8a3-50b6aff00748" providerId="AD"/>
  <p188:author id="{DA35DABF-3DB9-467F-9662-3D8BEB5E6D0F}" name="Tatjana  Mueksch" initials="TM" userId="S::tatjana@moircollective.com::e5c7eeee-e851-4aa2-beac-3593a98fd5e8" providerId="AD"/>
  <p188:author id="{B6C37BE5-88A4-2B28-7265-36B3B75C62E1}" name="Sauerbeck, Denise" initials="SD" userId="S::denise.sauerbeck@mobile-university.de::812739e9-31ec-4a59-b98e-2731bb4506b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erbeck, Denise" initials="SD" lastIdx="1" clrIdx="0">
    <p:extLst>
      <p:ext uri="{19B8F6BF-5375-455C-9EA6-DF929625EA0E}">
        <p15:presenceInfo xmlns:p15="http://schemas.microsoft.com/office/powerpoint/2012/main" userId="S::denise.sauerbeck@mobile-university.de::812739e9-31ec-4a59-b98e-2731bb4506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0"/>
    <a:srgbClr val="35B4A0"/>
    <a:srgbClr val="B92659"/>
    <a:srgbClr val="000000"/>
    <a:srgbClr val="DBD0CC"/>
    <a:srgbClr val="66FF33"/>
    <a:srgbClr val="2C2E2E"/>
    <a:srgbClr val="6D7373"/>
    <a:srgbClr val="AAA39D"/>
    <a:srgbClr val="142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CB3F56-7768-405F-84FF-31046667B651}">
  <a:tblStyle styleId="{FEC09086-8A00-4FE0-B5C7-1A88A72B4ECC}" styleName="SRH: Standard-Tabelle">
    <a:wholeTbl>
      <a:tcTxStyle>
        <a:fontRef idx="minor">
          <a:prstClr val="black"/>
        </a:fontRef>
        <a:srgbClr val="2C2E2E"/>
      </a:tcTxStyle>
      <a:tcStyle>
        <a:tcBdr>
          <a:left>
            <a:ln w="6350" cmpd="sng">
              <a:noFill/>
            </a:ln>
          </a:left>
          <a:right>
            <a:ln w="6350" cmpd="sng">
              <a:noFill/>
            </a:ln>
          </a:right>
          <a:top>
            <a:ln w="6350" cmpd="sng">
              <a:noFill/>
            </a:ln>
          </a:top>
          <a:bottom>
            <a:ln w="6350" cmpd="sng">
              <a:noFill/>
            </a:ln>
          </a:bottom>
          <a:insideH>
            <a:ln w="6350" cmpd="sng">
              <a:solidFill>
                <a:schemeClr val="accent1"/>
              </a:solidFill>
            </a:ln>
          </a:insideH>
          <a:insideV>
            <a:ln w="6350" cmpd="sng">
              <a:noFill/>
            </a:ln>
          </a:insideV>
        </a:tcBdr>
        <a:fill>
          <a:noFill/>
        </a:fill>
      </a:tcStyle>
    </a:wholeTbl>
    <a:lastCol>
      <a:tcTxStyle b="off">
        <a:fontRef idx="minor">
          <a:prstClr val="black"/>
        </a:fontRef>
        <a:srgbClr val="2C2E2E"/>
      </a:tcTxStyle>
      <a:tcStyle>
        <a:tcBdr/>
        <a:fill>
          <a:noFill/>
        </a:fill>
      </a:tcStyle>
    </a:lastCol>
    <a:firstCol>
      <a:tcTxStyle b="off">
        <a:fontRef idx="minor">
          <a:prstClr val="black"/>
        </a:fontRef>
        <a:srgbClr val="2C2E2E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rgbClr val="2C2E2E"/>
      </a:tcTxStyle>
      <a:tcStyle>
        <a:tcBdr>
          <a:top>
            <a:ln w="635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>
        <a:fontRef idx="minor">
          <a:prstClr val="black"/>
        </a:fontRef>
        <a:srgbClr val="2C2E2E"/>
      </a:tcTxStyle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CB3F56-7768-405F-84FF-31046667B651}" styleName="SRH: Für Überschrift">
    <a:wholeTbl>
      <a:tcTxStyle>
        <a:fontRef idx="minor">
          <a:prstClr val="black"/>
        </a:fontRef>
        <a:srgbClr val="2C2E2E"/>
      </a:tcTxStyle>
      <a:tcStyle>
        <a:tcBdr>
          <a:left>
            <a:ln w="6350" cmpd="sng">
              <a:noFill/>
            </a:ln>
          </a:left>
          <a:right>
            <a:ln w="6350" cmpd="sng">
              <a:noFill/>
            </a:ln>
          </a:right>
          <a:top>
            <a:ln w="6350" cmpd="sng">
              <a:noFill/>
            </a:ln>
          </a:top>
          <a:bottom>
            <a:ln w="6350" cmpd="sng">
              <a:noFill/>
            </a:ln>
          </a:bottom>
          <a:insideH>
            <a:ln w="6350" cmpd="sng">
              <a:solidFill>
                <a:schemeClr val="accent1"/>
              </a:solidFill>
            </a:ln>
          </a:insideH>
          <a:insideV>
            <a:ln w="6350" cmpd="sng">
              <a:noFill/>
            </a:ln>
          </a:insideV>
        </a:tcBdr>
        <a:fill>
          <a:noFill/>
        </a:fill>
      </a:tcStyle>
    </a:wholeTbl>
    <a:lastCol>
      <a:tcTxStyle b="off">
        <a:fontRef idx="minor">
          <a:prstClr val="black"/>
        </a:fontRef>
        <a:srgbClr val="2C2E2E"/>
      </a:tcTxStyle>
      <a:tcStyle>
        <a:tcBdr/>
        <a:fill>
          <a:noFill/>
        </a:fill>
      </a:tcStyle>
    </a:lastCol>
    <a:firstCol>
      <a:tcTxStyle b="off">
        <a:fontRef idx="minor">
          <a:prstClr val="black"/>
        </a:fontRef>
        <a:srgbClr val="2C2E2E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rgbClr val="2C2E2E"/>
      </a:tcTxStyle>
      <a:tcStyle>
        <a:tcBdr>
          <a:top>
            <a:ln w="635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>
        <a:fontRef idx="major">
          <a:prstClr val="black"/>
        </a:fontRef>
        <a:srgbClr val="2C2E2E"/>
      </a:tcTxStyle>
      <a:tcStyle>
        <a:tcBdr>
          <a:bottom>
            <a:ln w="63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1404" autoAdjust="0"/>
  </p:normalViewPr>
  <p:slideViewPr>
    <p:cSldViewPr snapToGrid="0">
      <p:cViewPr varScale="1">
        <p:scale>
          <a:sx n="75" d="100"/>
          <a:sy n="75" d="100"/>
        </p:scale>
        <p:origin x="960" y="72"/>
      </p:cViewPr>
      <p:guideLst>
        <p:guide orient="horz" pos="2137"/>
        <p:guide pos="37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microsoft.com/office/2018/10/relationships/authors" Target="authors.xml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ichert, Prof. Dr. Angela (SRH Fernhochschule)" userId="c5822bdf-e21f-4c20-8885-2bead4069169" providerId="ADAL" clId="{259AB959-01FE-4FC6-80B5-4623C2A0924B}"/>
    <pc:docChg chg="undo custSel modSld">
      <pc:chgData name="Teichert, Prof. Dr. Angela (SRH Fernhochschule)" userId="c5822bdf-e21f-4c20-8885-2bead4069169" providerId="ADAL" clId="{259AB959-01FE-4FC6-80B5-4623C2A0924B}" dt="2025-10-07T12:23:16.588" v="34" actId="14100"/>
      <pc:docMkLst>
        <pc:docMk/>
      </pc:docMkLst>
      <pc:sldChg chg="addSp delSp modSp mod">
        <pc:chgData name="Teichert, Prof. Dr. Angela (SRH Fernhochschule)" userId="c5822bdf-e21f-4c20-8885-2bead4069169" providerId="ADAL" clId="{259AB959-01FE-4FC6-80B5-4623C2A0924B}" dt="2025-10-07T12:23:16.588" v="34" actId="14100"/>
        <pc:sldMkLst>
          <pc:docMk/>
          <pc:sldMk cId="2237707614" sldId="4316"/>
        </pc:sldMkLst>
        <pc:spChg chg="del">
          <ac:chgData name="Teichert, Prof. Dr. Angela (SRH Fernhochschule)" userId="c5822bdf-e21f-4c20-8885-2bead4069169" providerId="ADAL" clId="{259AB959-01FE-4FC6-80B5-4623C2A0924B}" dt="2025-10-07T12:21:15.281" v="8" actId="478"/>
          <ac:spMkLst>
            <pc:docMk/>
            <pc:sldMk cId="2237707614" sldId="4316"/>
            <ac:spMk id="3" creationId="{639A9D4D-AF8C-0E2B-BA90-057B1AEDE657}"/>
          </ac:spMkLst>
        </pc:spChg>
        <pc:spChg chg="del">
          <ac:chgData name="Teichert, Prof. Dr. Angela (SRH Fernhochschule)" userId="c5822bdf-e21f-4c20-8885-2bead4069169" providerId="ADAL" clId="{259AB959-01FE-4FC6-80B5-4623C2A0924B}" dt="2025-10-07T12:21:49.379" v="22" actId="478"/>
          <ac:spMkLst>
            <pc:docMk/>
            <pc:sldMk cId="2237707614" sldId="4316"/>
            <ac:spMk id="8" creationId="{7AFAED08-4A5A-C722-0415-9355A03AAA50}"/>
          </ac:spMkLst>
        </pc:spChg>
        <pc:spChg chg="mod">
          <ac:chgData name="Teichert, Prof. Dr. Angela (SRH Fernhochschule)" userId="c5822bdf-e21f-4c20-8885-2bead4069169" providerId="ADAL" clId="{259AB959-01FE-4FC6-80B5-4623C2A0924B}" dt="2025-10-07T12:22:35.192" v="30" actId="1076"/>
          <ac:spMkLst>
            <pc:docMk/>
            <pc:sldMk cId="2237707614" sldId="4316"/>
            <ac:spMk id="9" creationId="{A0F5D3C1-9FA6-6CAA-DF9F-FFCDED40ED37}"/>
          </ac:spMkLst>
        </pc:spChg>
        <pc:spChg chg="del">
          <ac:chgData name="Teichert, Prof. Dr. Angela (SRH Fernhochschule)" userId="c5822bdf-e21f-4c20-8885-2bead4069169" providerId="ADAL" clId="{259AB959-01FE-4FC6-80B5-4623C2A0924B}" dt="2025-10-07T12:21:52.757" v="24" actId="478"/>
          <ac:spMkLst>
            <pc:docMk/>
            <pc:sldMk cId="2237707614" sldId="4316"/>
            <ac:spMk id="10" creationId="{6993AB85-D57F-6A76-0B6C-698FC12A5A35}"/>
          </ac:spMkLst>
        </pc:spChg>
        <pc:spChg chg="mod">
          <ac:chgData name="Teichert, Prof. Dr. Angela (SRH Fernhochschule)" userId="c5822bdf-e21f-4c20-8885-2bead4069169" providerId="ADAL" clId="{259AB959-01FE-4FC6-80B5-4623C2A0924B}" dt="2025-10-07T12:20:33.969" v="3" actId="6549"/>
          <ac:spMkLst>
            <pc:docMk/>
            <pc:sldMk cId="2237707614" sldId="4316"/>
            <ac:spMk id="11" creationId="{082D7573-08B6-5B24-461B-D038A512AC91}"/>
          </ac:spMkLst>
        </pc:spChg>
        <pc:spChg chg="mod">
          <ac:chgData name="Teichert, Prof. Dr. Angela (SRH Fernhochschule)" userId="c5822bdf-e21f-4c20-8885-2bead4069169" providerId="ADAL" clId="{259AB959-01FE-4FC6-80B5-4623C2A0924B}" dt="2025-10-07T12:22:41.370" v="31" actId="1076"/>
          <ac:spMkLst>
            <pc:docMk/>
            <pc:sldMk cId="2237707614" sldId="4316"/>
            <ac:spMk id="13" creationId="{1CA78D35-2608-C30F-CB02-A01C24FEC1CC}"/>
          </ac:spMkLst>
        </pc:spChg>
        <pc:spChg chg="del">
          <ac:chgData name="Teichert, Prof. Dr. Angela (SRH Fernhochschule)" userId="c5822bdf-e21f-4c20-8885-2bead4069169" providerId="ADAL" clId="{259AB959-01FE-4FC6-80B5-4623C2A0924B}" dt="2025-10-07T12:22:09.548" v="28" actId="478"/>
          <ac:spMkLst>
            <pc:docMk/>
            <pc:sldMk cId="2237707614" sldId="4316"/>
            <ac:spMk id="19" creationId="{18AAE9FA-1BDA-CD33-00B5-E3C7A0AA7A04}"/>
          </ac:spMkLst>
        </pc:spChg>
        <pc:spChg chg="del">
          <ac:chgData name="Teichert, Prof. Dr. Angela (SRH Fernhochschule)" userId="c5822bdf-e21f-4c20-8885-2bead4069169" providerId="ADAL" clId="{259AB959-01FE-4FC6-80B5-4623C2A0924B}" dt="2025-10-07T12:20:48.294" v="4" actId="478"/>
          <ac:spMkLst>
            <pc:docMk/>
            <pc:sldMk cId="2237707614" sldId="4316"/>
            <ac:spMk id="23" creationId="{F7763A48-356E-107D-E57E-E7CB280B54E4}"/>
          </ac:spMkLst>
        </pc:spChg>
        <pc:spChg chg="del">
          <ac:chgData name="Teichert, Prof. Dr. Angela (SRH Fernhochschule)" userId="c5822bdf-e21f-4c20-8885-2bead4069169" providerId="ADAL" clId="{259AB959-01FE-4FC6-80B5-4623C2A0924B}" dt="2025-10-07T12:21:08.837" v="5" actId="478"/>
          <ac:spMkLst>
            <pc:docMk/>
            <pc:sldMk cId="2237707614" sldId="4316"/>
            <ac:spMk id="31" creationId="{6190E4A8-95C8-3DFD-6A92-40EC6556914C}"/>
          </ac:spMkLst>
        </pc:spChg>
        <pc:spChg chg="del">
          <ac:chgData name="Teichert, Prof. Dr. Angela (SRH Fernhochschule)" userId="c5822bdf-e21f-4c20-8885-2bead4069169" providerId="ADAL" clId="{259AB959-01FE-4FC6-80B5-4623C2A0924B}" dt="2025-10-07T12:22:06.709" v="27" actId="478"/>
          <ac:spMkLst>
            <pc:docMk/>
            <pc:sldMk cId="2237707614" sldId="4316"/>
            <ac:spMk id="47" creationId="{38015385-FE99-ED5E-9AEC-EBE5CF74F512}"/>
          </ac:spMkLst>
        </pc:spChg>
        <pc:spChg chg="del">
          <ac:chgData name="Teichert, Prof. Dr. Angela (SRH Fernhochschule)" userId="c5822bdf-e21f-4c20-8885-2bead4069169" providerId="ADAL" clId="{259AB959-01FE-4FC6-80B5-4623C2A0924B}" dt="2025-10-07T12:21:55.069" v="25" actId="478"/>
          <ac:spMkLst>
            <pc:docMk/>
            <pc:sldMk cId="2237707614" sldId="4316"/>
            <ac:spMk id="49" creationId="{DB5D6C6C-23EC-92B1-E372-BAEAF1DEFB23}"/>
          </ac:spMkLst>
        </pc:spChg>
        <pc:spChg chg="add del">
          <ac:chgData name="Teichert, Prof. Dr. Angela (SRH Fernhochschule)" userId="c5822bdf-e21f-4c20-8885-2bead4069169" providerId="ADAL" clId="{259AB959-01FE-4FC6-80B5-4623C2A0924B}" dt="2025-10-07T12:21:38.496" v="18" actId="478"/>
          <ac:spMkLst>
            <pc:docMk/>
            <pc:sldMk cId="2237707614" sldId="4316"/>
            <ac:spMk id="51" creationId="{46C32954-B985-D86F-AE22-0A474ACE598F}"/>
          </ac:spMkLst>
        </pc:spChg>
        <pc:spChg chg="add del">
          <ac:chgData name="Teichert, Prof. Dr. Angela (SRH Fernhochschule)" userId="c5822bdf-e21f-4c20-8885-2bead4069169" providerId="ADAL" clId="{259AB959-01FE-4FC6-80B5-4623C2A0924B}" dt="2025-10-07T12:21:44.279" v="20" actId="478"/>
          <ac:spMkLst>
            <pc:docMk/>
            <pc:sldMk cId="2237707614" sldId="4316"/>
            <ac:spMk id="52" creationId="{B9E44E69-70A4-4879-804D-6C5042D22CB7}"/>
          </ac:spMkLst>
        </pc:spChg>
        <pc:spChg chg="del">
          <ac:chgData name="Teichert, Prof. Dr. Angela (SRH Fernhochschule)" userId="c5822bdf-e21f-4c20-8885-2bead4069169" providerId="ADAL" clId="{259AB959-01FE-4FC6-80B5-4623C2A0924B}" dt="2025-10-07T12:21:26.748" v="14" actId="478"/>
          <ac:spMkLst>
            <pc:docMk/>
            <pc:sldMk cId="2237707614" sldId="4316"/>
            <ac:spMk id="55" creationId="{25072325-116C-8F2F-F776-012019DBC2E8}"/>
          </ac:spMkLst>
        </pc:spChg>
        <pc:spChg chg="del">
          <ac:chgData name="Teichert, Prof. Dr. Angela (SRH Fernhochschule)" userId="c5822bdf-e21f-4c20-8885-2bead4069169" providerId="ADAL" clId="{259AB959-01FE-4FC6-80B5-4623C2A0924B}" dt="2025-10-07T12:21:16.982" v="9" actId="478"/>
          <ac:spMkLst>
            <pc:docMk/>
            <pc:sldMk cId="2237707614" sldId="4316"/>
            <ac:spMk id="114" creationId="{65350382-AD40-AB8B-1DA1-4E036C8C5BCB}"/>
          </ac:spMkLst>
        </pc:spChg>
        <pc:spChg chg="del mod topLvl">
          <ac:chgData name="Teichert, Prof. Dr. Angela (SRH Fernhochschule)" userId="c5822bdf-e21f-4c20-8885-2bead4069169" providerId="ADAL" clId="{259AB959-01FE-4FC6-80B5-4623C2A0924B}" dt="2025-10-07T12:21:25.150" v="13" actId="478"/>
          <ac:spMkLst>
            <pc:docMk/>
            <pc:sldMk cId="2237707614" sldId="4316"/>
            <ac:spMk id="119" creationId="{C045A30F-E4BF-962D-1929-482912801B66}"/>
          </ac:spMkLst>
        </pc:spChg>
        <pc:spChg chg="del">
          <ac:chgData name="Teichert, Prof. Dr. Angela (SRH Fernhochschule)" userId="c5822bdf-e21f-4c20-8885-2bead4069169" providerId="ADAL" clId="{259AB959-01FE-4FC6-80B5-4623C2A0924B}" dt="2025-10-07T12:21:51.197" v="23" actId="478"/>
          <ac:spMkLst>
            <pc:docMk/>
            <pc:sldMk cId="2237707614" sldId="4316"/>
            <ac:spMk id="140" creationId="{66B5CFD9-D39A-18AC-B069-2E219703CBA2}"/>
          </ac:spMkLst>
        </pc:spChg>
        <pc:spChg chg="mod">
          <ac:chgData name="Teichert, Prof. Dr. Angela (SRH Fernhochschule)" userId="c5822bdf-e21f-4c20-8885-2bead4069169" providerId="ADAL" clId="{259AB959-01FE-4FC6-80B5-4623C2A0924B}" dt="2025-10-07T12:23:16.588" v="34" actId="14100"/>
          <ac:spMkLst>
            <pc:docMk/>
            <pc:sldMk cId="2237707614" sldId="4316"/>
            <ac:spMk id="168" creationId="{4F9DD25A-7AB2-4136-8717-861DB77F51A7}"/>
          </ac:spMkLst>
        </pc:spChg>
        <pc:grpChg chg="del">
          <ac:chgData name="Teichert, Prof. Dr. Angela (SRH Fernhochschule)" userId="c5822bdf-e21f-4c20-8885-2bead4069169" providerId="ADAL" clId="{259AB959-01FE-4FC6-80B5-4623C2A0924B}" dt="2025-10-07T12:21:15.281" v="8" actId="478"/>
          <ac:grpSpMkLst>
            <pc:docMk/>
            <pc:sldMk cId="2237707614" sldId="4316"/>
            <ac:grpSpMk id="15" creationId="{73253D8C-C976-D7A6-B0E4-29EF81F07E6B}"/>
          </ac:grpSpMkLst>
        </pc:grpChg>
        <pc:grpChg chg="add del">
          <ac:chgData name="Teichert, Prof. Dr. Angela (SRH Fernhochschule)" userId="c5822bdf-e21f-4c20-8885-2bead4069169" providerId="ADAL" clId="{259AB959-01FE-4FC6-80B5-4623C2A0924B}" dt="2025-10-07T12:21:13.052" v="7" actId="478"/>
          <ac:grpSpMkLst>
            <pc:docMk/>
            <pc:sldMk cId="2237707614" sldId="4316"/>
            <ac:grpSpMk id="16" creationId="{ED76CC4A-1EE2-9DE8-16C5-65BC42BDFCF5}"/>
          </ac:grpSpMkLst>
        </pc:grpChg>
        <pc:grpChg chg="del">
          <ac:chgData name="Teichert, Prof. Dr. Angela (SRH Fernhochschule)" userId="c5822bdf-e21f-4c20-8885-2bead4069169" providerId="ADAL" clId="{259AB959-01FE-4FC6-80B5-4623C2A0924B}" dt="2025-10-07T12:21:08.837" v="5" actId="478"/>
          <ac:grpSpMkLst>
            <pc:docMk/>
            <pc:sldMk cId="2237707614" sldId="4316"/>
            <ac:grpSpMk id="17" creationId="{45D51267-4959-A670-E100-DB6D8833C019}"/>
          </ac:grpSpMkLst>
        </pc:grpChg>
        <pc:grpChg chg="del">
          <ac:chgData name="Teichert, Prof. Dr. Angela (SRH Fernhochschule)" userId="c5822bdf-e21f-4c20-8885-2bead4069169" providerId="ADAL" clId="{259AB959-01FE-4FC6-80B5-4623C2A0924B}" dt="2025-10-07T12:21:51.197" v="23" actId="478"/>
          <ac:grpSpMkLst>
            <pc:docMk/>
            <pc:sldMk cId="2237707614" sldId="4316"/>
            <ac:grpSpMk id="22" creationId="{780B58C8-5FE6-92B4-89BD-3A260C054B1D}"/>
          </ac:grpSpMkLst>
        </pc:grpChg>
        <pc:grpChg chg="add del">
          <ac:chgData name="Teichert, Prof. Dr. Angela (SRH Fernhochschule)" userId="c5822bdf-e21f-4c20-8885-2bead4069169" providerId="ADAL" clId="{259AB959-01FE-4FC6-80B5-4623C2A0924B}" dt="2025-10-07T12:21:25.150" v="13" actId="478"/>
          <ac:grpSpMkLst>
            <pc:docMk/>
            <pc:sldMk cId="2237707614" sldId="4316"/>
            <ac:grpSpMk id="26" creationId="{99F03FBB-0FDA-0D82-1228-6323926B7848}"/>
          </ac:grpSpMkLst>
        </pc:grpChg>
        <pc:grpChg chg="mod">
          <ac:chgData name="Teichert, Prof. Dr. Angela (SRH Fernhochschule)" userId="c5822bdf-e21f-4c20-8885-2bead4069169" providerId="ADAL" clId="{259AB959-01FE-4FC6-80B5-4623C2A0924B}" dt="2025-10-07T12:22:28.315" v="29" actId="1076"/>
          <ac:grpSpMkLst>
            <pc:docMk/>
            <pc:sldMk cId="2237707614" sldId="4316"/>
            <ac:grpSpMk id="34" creationId="{6D9A6498-CE72-872E-27E1-121A70B4F9A8}"/>
          </ac:grpSpMkLst>
        </pc:grpChg>
        <pc:grpChg chg="del">
          <ac:chgData name="Teichert, Prof. Dr. Angela (SRH Fernhochschule)" userId="c5822bdf-e21f-4c20-8885-2bead4069169" providerId="ADAL" clId="{259AB959-01FE-4FC6-80B5-4623C2A0924B}" dt="2025-10-07T12:22:06.709" v="27" actId="478"/>
          <ac:grpSpMkLst>
            <pc:docMk/>
            <pc:sldMk cId="2237707614" sldId="4316"/>
            <ac:grpSpMk id="36" creationId="{A3F6CE69-EAF1-EEC7-3C52-22CAF74EBAB8}"/>
          </ac:grpSpMkLst>
        </pc:grpChg>
        <pc:grpChg chg="topLvl">
          <ac:chgData name="Teichert, Prof. Dr. Angela (SRH Fernhochschule)" userId="c5822bdf-e21f-4c20-8885-2bead4069169" providerId="ADAL" clId="{259AB959-01FE-4FC6-80B5-4623C2A0924B}" dt="2025-10-07T12:21:25.150" v="13" actId="478"/>
          <ac:grpSpMkLst>
            <pc:docMk/>
            <pc:sldMk cId="2237707614" sldId="4316"/>
            <ac:grpSpMk id="40" creationId="{BF4922A4-E9DD-D377-5602-F1642E93B676}"/>
          </ac:grpSpMkLst>
        </pc:grpChg>
        <pc:grpChg chg="mod">
          <ac:chgData name="Teichert, Prof. Dr. Angela (SRH Fernhochschule)" userId="c5822bdf-e21f-4c20-8885-2bead4069169" providerId="ADAL" clId="{259AB959-01FE-4FC6-80B5-4623C2A0924B}" dt="2025-10-07T12:21:46.692" v="21" actId="1076"/>
          <ac:grpSpMkLst>
            <pc:docMk/>
            <pc:sldMk cId="2237707614" sldId="4316"/>
            <ac:grpSpMk id="59" creationId="{5DBC4D22-3CA9-61F9-40DF-5C4646550983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RH Text" panose="020B05030202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RH Text" panose="020B0503020204020204" pitchFamily="34" charset="0"/>
              </a:defRPr>
            </a:lvl1pPr>
          </a:lstStyle>
          <a:p>
            <a:fld id="{877A3E2A-35AE-479C-B172-30C9CAEEE094}" type="datetimeFigureOut">
              <a:rPr lang="de-DE" smtClean="0"/>
              <a:pPr/>
              <a:t>07.10.2025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RH Text" panose="020B05030202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RH Text" panose="020B0503020204020204" pitchFamily="34" charset="0"/>
              </a:defRPr>
            </a:lvl1pPr>
          </a:lstStyle>
          <a:p>
            <a:fld id="{CF191045-FCBB-4EC9-AB5F-AA4CFDEA61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72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RH Text" panose="020B05030202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RH Text" panose="020B05030202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RH Text" panose="020B05030202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RH Text" panose="020B05030202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RH Text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91045-FCBB-4EC9-AB5F-AA4CFDEA61C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53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mu-campus.de/mod/page/view.php?id=87846&amp;forceview=1/seitenslug/#Abschnitt13" TargetMode="Externa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Logo Far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C0838F9B-9AC4-4B9F-B75C-3598A1CE340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88B086-C83B-42E9-9F00-760DD268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168" y="4256282"/>
            <a:ext cx="7401024" cy="1048109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3482C-77B3-40C5-ADC7-6EF2A1FA5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168" y="1079233"/>
            <a:ext cx="7401024" cy="3018316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668922-7D09-4DBB-8A0A-0493EE73B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2820" y="622144"/>
            <a:ext cx="1985963" cy="553513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defRPr sz="1550" b="1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defRPr sz="1550" b="1">
                <a:solidFill>
                  <a:schemeClr val="bg1"/>
                </a:solidFill>
              </a:defRPr>
            </a:lvl2pPr>
            <a:lvl3pPr marL="0" indent="0">
              <a:lnSpc>
                <a:spcPct val="94000"/>
              </a:lnSpc>
              <a:buNone/>
              <a:defRPr sz="1550" b="1">
                <a:solidFill>
                  <a:schemeClr val="bg1"/>
                </a:solidFill>
              </a:defRPr>
            </a:lvl3pPr>
            <a:lvl4pPr>
              <a:lnSpc>
                <a:spcPct val="94000"/>
              </a:lnSpc>
              <a:spcBef>
                <a:spcPts val="0"/>
              </a:spcBef>
              <a:defRPr sz="1550" b="1">
                <a:solidFill>
                  <a:schemeClr val="bg1"/>
                </a:solidFill>
              </a:defRPr>
            </a:lvl4pPr>
            <a:lvl5pPr>
              <a:lnSpc>
                <a:spcPct val="94000"/>
              </a:lnSpc>
              <a:spcBef>
                <a:spcPts val="0"/>
              </a:spcBef>
              <a:defRPr sz="1550" b="1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spcBef>
                <a:spcPts val="0"/>
              </a:spcBef>
              <a:defRPr sz="1550">
                <a:solidFill>
                  <a:schemeClr val="bg1"/>
                </a:solidFill>
              </a:defRPr>
            </a:lvl6pPr>
            <a:lvl7pPr>
              <a:lnSpc>
                <a:spcPct val="94000"/>
              </a:lnSpc>
              <a:spcBef>
                <a:spcPts val="0"/>
              </a:spcBef>
              <a:defRPr sz="155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94000"/>
              </a:lnSpc>
              <a:spcBef>
                <a:spcPts val="0"/>
              </a:spcBef>
              <a:defRPr sz="155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94000"/>
              </a:lnSpc>
              <a:spcBef>
                <a:spcPts val="0"/>
              </a:spcBef>
              <a:defRPr sz="155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93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Statements, Farb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89DF183-E411-4BC5-A0BE-9BB3970575D4}"/>
              </a:ext>
            </a:extLst>
          </p:cNvPr>
          <p:cNvSpPr/>
          <p:nvPr userDrawn="1"/>
        </p:nvSpPr>
        <p:spPr>
          <a:xfrm>
            <a:off x="8212024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F12EBF-CF8F-4714-BEE0-30A10649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29132"/>
            <a:ext cx="11472946" cy="3980844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8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57CF-8973-47C9-9121-BDA556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0A77A-452A-479A-9223-621643438B2D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82F60-23B1-463D-B55F-91BC7B4C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9AB51-B591-4F5B-967E-95DBFDF1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5B144D-941B-4DFC-AF5F-0416193D12E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BB8731D-4AC9-4D2E-9335-0D0C7773E2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7358" y="358969"/>
            <a:ext cx="950656" cy="7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0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Stateme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CDE787C-B484-481E-84CF-7E94E81D5B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57CF-8973-47C9-9121-BDA556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6876A-001C-4097-B488-110F2B09CE72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82F60-23B1-463D-B55F-91BC7B4C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SRH Fernhochschule  –  The Mobile University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9AB51-B591-4F5B-967E-95DBFDF1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5B144D-941B-4DFC-AF5F-0416193D12E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SmartArt-Platzhalter 14">
            <a:extLst>
              <a:ext uri="{FF2B5EF4-FFF2-40B4-BE49-F238E27FC236}">
                <a16:creationId xmlns:a16="http://schemas.microsoft.com/office/drawing/2014/main" id="{861189CF-B82F-42F8-9B1E-3E5A50EC559C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0877358" y="358969"/>
            <a:ext cx="950656" cy="73707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8803FB9-A53C-4836-A144-306B8247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29132"/>
            <a:ext cx="11472946" cy="3980844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8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612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 Text,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210823F-C337-45F6-8F6B-044DECDD1A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0"/>
            <a:ext cx="609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29" name="Zeichen" hidden="1">
            <a:extLst>
              <a:ext uri="{FF2B5EF4-FFF2-40B4-BE49-F238E27FC236}">
                <a16:creationId xmlns:a16="http://schemas.microsoft.com/office/drawing/2014/main" id="{4E1C69AA-DE75-47AF-A9EE-1D16FC11535A}"/>
              </a:ext>
            </a:extLst>
          </p:cNvPr>
          <p:cNvSpPr/>
          <p:nvPr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8969"/>
            <a:ext cx="5367600" cy="83509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6E0015B-B602-441F-BCCE-3C0B8EED05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7644" y="1728000"/>
            <a:ext cx="5367600" cy="423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7100-D489-4FFC-9DF9-6E0EACD5F32D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9842" y="6356350"/>
            <a:ext cx="4415402" cy="365125"/>
          </a:xfrm>
        </p:spPr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SmartArt-Platzhalter 14">
            <a:extLst>
              <a:ext uri="{FF2B5EF4-FFF2-40B4-BE49-F238E27FC236}">
                <a16:creationId xmlns:a16="http://schemas.microsoft.com/office/drawing/2014/main" id="{1542430D-7D46-45F4-82FB-B364BE702A7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0877358" y="358969"/>
            <a:ext cx="950656" cy="73707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85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eichen" hidden="1">
            <a:extLst>
              <a:ext uri="{FF2B5EF4-FFF2-40B4-BE49-F238E27FC236}">
                <a16:creationId xmlns:a16="http://schemas.microsoft.com/office/drawing/2014/main" id="{4E1C69AA-DE75-47AF-A9EE-1D16FC11535A}"/>
              </a:ext>
            </a:extLst>
          </p:cNvPr>
          <p:cNvSpPr/>
          <p:nvPr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8969"/>
            <a:ext cx="9165600" cy="83509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6E0015B-B602-441F-BCCE-3C0B8EED05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7644" y="1728000"/>
            <a:ext cx="7520556" cy="423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683-A803-4935-A848-563E0E471EDE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9842" y="6356350"/>
            <a:ext cx="4415402" cy="365125"/>
          </a:xfrm>
        </p:spPr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0B42F015-4444-4B37-93BC-1B2A7278A9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48200" y="1728000"/>
            <a:ext cx="3584400" cy="4230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54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/3 Text, 1/3 Bild im An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eichen" hidden="1">
            <a:extLst>
              <a:ext uri="{FF2B5EF4-FFF2-40B4-BE49-F238E27FC236}">
                <a16:creationId xmlns:a16="http://schemas.microsoft.com/office/drawing/2014/main" id="{4E1C69AA-DE75-47AF-A9EE-1D16FC11535A}"/>
              </a:ext>
            </a:extLst>
          </p:cNvPr>
          <p:cNvSpPr/>
          <p:nvPr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8969"/>
            <a:ext cx="9165600" cy="83509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6E0015B-B602-441F-BCCE-3C0B8EED05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7644" y="1728000"/>
            <a:ext cx="7520556" cy="423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9DC1-752F-4CB5-A1AD-E250D1AE515F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9842" y="6356350"/>
            <a:ext cx="4415402" cy="365125"/>
          </a:xfrm>
        </p:spPr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0B42F015-4444-4B37-93BC-1B2A7278A9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48200" y="1728000"/>
            <a:ext cx="3943800" cy="4230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28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halt auf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269AF68-988A-4253-A129-3A4AAE090308}"/>
              </a:ext>
            </a:extLst>
          </p:cNvPr>
          <p:cNvSpPr/>
          <p:nvPr userDrawn="1"/>
        </p:nvSpPr>
        <p:spPr>
          <a:xfrm>
            <a:off x="0" y="1406106"/>
            <a:ext cx="12192000" cy="54518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4E1C69AA-DE75-47AF-A9EE-1D16FC11535A}"/>
              </a:ext>
            </a:extLst>
          </p:cNvPr>
          <p:cNvSpPr/>
          <p:nvPr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rgbClr val="E6E3E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58969"/>
            <a:ext cx="9158400" cy="835093"/>
          </a:xfrm>
        </p:spPr>
        <p:txBody>
          <a:bodyPr/>
          <a:lstStyle>
            <a:lvl1pPr>
              <a:defRPr b="1" i="0"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11897A1-EA56-4E00-87BD-78D97639AC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400" y="1728000"/>
            <a:ext cx="9158400" cy="423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9CA7-F952-40F5-ABDA-627C2A27E41E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222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1 Inhalt auf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269AF68-988A-4253-A129-3A4AAE090308}"/>
              </a:ext>
            </a:extLst>
          </p:cNvPr>
          <p:cNvSpPr/>
          <p:nvPr userDrawn="1"/>
        </p:nvSpPr>
        <p:spPr>
          <a:xfrm>
            <a:off x="0" y="1406106"/>
            <a:ext cx="12192000" cy="54518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4E1C69AA-DE75-47AF-A9EE-1D16FC11535A}"/>
              </a:ext>
            </a:extLst>
          </p:cNvPr>
          <p:cNvSpPr/>
          <p:nvPr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rgbClr val="E6E3E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58969"/>
            <a:ext cx="9158400" cy="83509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11897A1-EA56-4E00-87BD-78D97639AC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400" y="1728000"/>
            <a:ext cx="9158400" cy="4230000"/>
          </a:xfrm>
        </p:spPr>
        <p:txBody>
          <a:bodyPr numCol="2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58FE-063A-4C88-8778-4CC5DA6C6F63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432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 auf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7DB8FB4-2383-45B9-9AE6-EBC2F37106BB}"/>
              </a:ext>
            </a:extLst>
          </p:cNvPr>
          <p:cNvSpPr/>
          <p:nvPr userDrawn="1"/>
        </p:nvSpPr>
        <p:spPr>
          <a:xfrm>
            <a:off x="0" y="1406106"/>
            <a:ext cx="12192000" cy="54518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iagrammplatzhalter 8">
            <a:extLst>
              <a:ext uri="{FF2B5EF4-FFF2-40B4-BE49-F238E27FC236}">
                <a16:creationId xmlns:a16="http://schemas.microsoft.com/office/drawing/2014/main" id="{255DC5E6-3687-4930-935D-6959AEFDD58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2047627" y="1944000"/>
            <a:ext cx="3868373" cy="3204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69AA-2687-4879-8EBC-469C7B55907A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DA6BB21-4596-46E1-A515-1F684F164C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7627" y="5212773"/>
            <a:ext cx="3868373" cy="738842"/>
          </a:xfrm>
        </p:spPr>
        <p:txBody>
          <a:bodyPr/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  <a:lvl2pPr>
              <a:defRPr sz="1400"/>
            </a:lvl2pPr>
            <a:lvl3pPr marL="0" indent="0">
              <a:buNone/>
              <a:defRPr sz="1400" b="0">
                <a:solidFill>
                  <a:srgbClr val="2C2E2E"/>
                </a:solidFill>
              </a:defRPr>
            </a:lvl3pPr>
            <a:lvl4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4pPr>
            <a:lvl5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5pPr>
            <a:lvl6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6pPr>
            <a:lvl7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7pPr>
            <a:lvl8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8pPr>
            <a:lvl9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17">
            <a:extLst>
              <a:ext uri="{FF2B5EF4-FFF2-40B4-BE49-F238E27FC236}">
                <a16:creationId xmlns:a16="http://schemas.microsoft.com/office/drawing/2014/main" id="{03911FAF-8E7F-48D9-B333-619FD953D2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6000" y="5212773"/>
            <a:ext cx="3868373" cy="738842"/>
          </a:xfrm>
        </p:spPr>
        <p:txBody>
          <a:bodyPr/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  <a:lvl2pPr>
              <a:defRPr sz="1400"/>
            </a:lvl2pPr>
            <a:lvl3pPr marL="0" indent="0">
              <a:buNone/>
              <a:defRPr sz="1400" b="0">
                <a:solidFill>
                  <a:srgbClr val="2C2E2E"/>
                </a:solidFill>
              </a:defRPr>
            </a:lvl3pPr>
            <a:lvl4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4pPr>
            <a:lvl5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5pPr>
            <a:lvl6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6pPr>
            <a:lvl7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7pPr>
            <a:lvl8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8pPr>
            <a:lvl9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Diagrammplatzhalter 8">
            <a:extLst>
              <a:ext uri="{FF2B5EF4-FFF2-40B4-BE49-F238E27FC236}">
                <a16:creationId xmlns:a16="http://schemas.microsoft.com/office/drawing/2014/main" id="{82F84FDF-40D0-4981-B1F5-E20639CEDD2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6000" y="1944000"/>
            <a:ext cx="3868373" cy="3204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548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auf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7DB8FB4-2383-45B9-9AE6-EBC2F37106BB}"/>
              </a:ext>
            </a:extLst>
          </p:cNvPr>
          <p:cNvSpPr/>
          <p:nvPr userDrawn="1"/>
        </p:nvSpPr>
        <p:spPr>
          <a:xfrm>
            <a:off x="0" y="1406106"/>
            <a:ext cx="12192000" cy="54518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F255DF77-CD01-4D1B-BC9A-507F0121264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59999" y="2874044"/>
            <a:ext cx="9158400" cy="23257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3711-0AE5-486C-96B6-B1E4454378BA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8722EC19-EBD0-46D7-BE18-A0FF5FD1E39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359999" y="1728000"/>
            <a:ext cx="9158400" cy="7809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5FF8A264-794E-45B1-A549-AD3AD03960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998" y="5463555"/>
            <a:ext cx="9158400" cy="494333"/>
          </a:xfrm>
        </p:spPr>
        <p:txBody>
          <a:bodyPr anchor="b"/>
          <a:lstStyle>
            <a:lvl1pPr algn="l"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defRPr sz="1400"/>
            </a:lvl2pPr>
            <a:lvl3pPr marL="0" indent="0">
              <a:buNone/>
              <a:defRPr sz="1400" b="0">
                <a:solidFill>
                  <a:srgbClr val="2C2E2E"/>
                </a:solidFill>
              </a:defRPr>
            </a:lvl3pPr>
            <a:lvl4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4pPr>
            <a:lvl5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5pPr>
            <a:lvl6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6pPr>
            <a:lvl7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7pPr>
            <a:lvl8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8pPr>
            <a:lvl9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1989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auf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F255DF77-CD01-4D1B-BC9A-507F0121264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59999" y="2874044"/>
            <a:ext cx="9158400" cy="23257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3872-0692-4BA4-886F-932BB1032264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8722EC19-EBD0-46D7-BE18-A0FF5FD1E39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359999" y="1728000"/>
            <a:ext cx="9158400" cy="7809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5FF8A264-794E-45B1-A549-AD3AD03960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998" y="5463555"/>
            <a:ext cx="9158400" cy="494333"/>
          </a:xfrm>
        </p:spPr>
        <p:txBody>
          <a:bodyPr anchor="b"/>
          <a:lstStyle>
            <a:lvl1pPr algn="l"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defRPr sz="1400"/>
            </a:lvl2pPr>
            <a:lvl3pPr marL="0" indent="0">
              <a:buNone/>
              <a:defRPr sz="1400" b="0">
                <a:solidFill>
                  <a:srgbClr val="2C2E2E"/>
                </a:solidFill>
              </a:defRPr>
            </a:lvl3pPr>
            <a:lvl4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4pPr>
            <a:lvl5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5pPr>
            <a:lvl6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6pPr>
            <a:lvl7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7pPr>
            <a:lvl8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8pPr>
            <a:lvl9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726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Logo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C0838F9B-9AC4-4B9F-B75C-3598A1CE340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88B086-C83B-42E9-9F00-760DD268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168" y="4256282"/>
            <a:ext cx="7401024" cy="1048109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3482C-77B3-40C5-ADC7-6EF2A1FA5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168" y="1079233"/>
            <a:ext cx="7401024" cy="3018316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668922-7D09-4DBB-8A0A-0493EE73B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2820" y="622144"/>
            <a:ext cx="1985963" cy="553513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defRPr sz="1550" b="1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defRPr sz="1550" b="1">
                <a:solidFill>
                  <a:schemeClr val="bg1"/>
                </a:solidFill>
              </a:defRPr>
            </a:lvl2pPr>
            <a:lvl3pPr marL="0" indent="0">
              <a:lnSpc>
                <a:spcPct val="94000"/>
              </a:lnSpc>
              <a:buNone/>
              <a:defRPr sz="1550" b="1">
                <a:solidFill>
                  <a:schemeClr val="bg1"/>
                </a:solidFill>
              </a:defRPr>
            </a:lvl3pPr>
            <a:lvl4pPr>
              <a:lnSpc>
                <a:spcPct val="94000"/>
              </a:lnSpc>
              <a:spcBef>
                <a:spcPts val="0"/>
              </a:spcBef>
              <a:defRPr sz="1550" b="1">
                <a:solidFill>
                  <a:schemeClr val="bg1"/>
                </a:solidFill>
              </a:defRPr>
            </a:lvl4pPr>
            <a:lvl5pPr>
              <a:lnSpc>
                <a:spcPct val="94000"/>
              </a:lnSpc>
              <a:spcBef>
                <a:spcPts val="0"/>
              </a:spcBef>
              <a:defRPr sz="1550" b="1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spcBef>
                <a:spcPts val="0"/>
              </a:spcBef>
              <a:defRPr sz="1550">
                <a:solidFill>
                  <a:schemeClr val="bg1"/>
                </a:solidFill>
              </a:defRPr>
            </a:lvl6pPr>
            <a:lvl7pPr>
              <a:lnSpc>
                <a:spcPct val="94000"/>
              </a:lnSpc>
              <a:spcBef>
                <a:spcPts val="0"/>
              </a:spcBef>
              <a:defRPr sz="155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94000"/>
              </a:lnSpc>
              <a:spcBef>
                <a:spcPts val="0"/>
              </a:spcBef>
              <a:defRPr sz="155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94000"/>
              </a:lnSpc>
              <a:spcBef>
                <a:spcPts val="0"/>
              </a:spcBef>
              <a:defRPr sz="155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srh Logo">
            <a:extLst>
              <a:ext uri="{FF2B5EF4-FFF2-40B4-BE49-F238E27FC236}">
                <a16:creationId xmlns:a16="http://schemas.microsoft.com/office/drawing/2014/main" id="{E2C8FFD0-489D-45A2-BC98-F4AC2B86D4D2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630000" y="458084"/>
            <a:ext cx="948335" cy="73381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683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und Text auf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7DB8FB4-2383-45B9-9AE6-EBC2F37106BB}"/>
              </a:ext>
            </a:extLst>
          </p:cNvPr>
          <p:cNvSpPr/>
          <p:nvPr userDrawn="1"/>
        </p:nvSpPr>
        <p:spPr>
          <a:xfrm>
            <a:off x="0" y="1406106"/>
            <a:ext cx="12192000" cy="54518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F255DF77-CD01-4D1B-BC9A-507F0121264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60000" y="2874044"/>
            <a:ext cx="7528801" cy="232571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FD10-B73E-4DB5-B404-0263722F647C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8722EC19-EBD0-46D7-BE18-A0FF5FD1E39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360000" y="1728000"/>
            <a:ext cx="7528801" cy="78095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5FF8A264-794E-45B1-A549-AD3AD03960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998" y="5463554"/>
            <a:ext cx="7528802" cy="493200"/>
          </a:xfrm>
        </p:spPr>
        <p:txBody>
          <a:bodyPr anchor="b"/>
          <a:lstStyle>
            <a:lvl1pPr algn="l"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defRPr sz="1400"/>
            </a:lvl2pPr>
            <a:lvl3pPr marL="0" indent="0">
              <a:buNone/>
              <a:defRPr sz="1400" b="0">
                <a:solidFill>
                  <a:srgbClr val="2C2E2E"/>
                </a:solidFill>
              </a:defRPr>
            </a:lvl3pPr>
            <a:lvl4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4pPr>
            <a:lvl5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5pPr>
            <a:lvl6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6pPr>
            <a:lvl7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7pPr>
            <a:lvl8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8pPr>
            <a:lvl9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96CA32A-ADBA-47A3-8757-69DCD77F6E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800" y="1728000"/>
            <a:ext cx="3584400" cy="423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35398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und Text auf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F255DF77-CD01-4D1B-BC9A-507F0121264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60000" y="2874044"/>
            <a:ext cx="7528801" cy="232571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8DD9-E17D-4C10-9881-4426EA146890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8722EC19-EBD0-46D7-BE18-A0FF5FD1E39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360000" y="1728000"/>
            <a:ext cx="7528801" cy="7809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5FF8A264-794E-45B1-A549-AD3AD03960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998" y="5463554"/>
            <a:ext cx="7528802" cy="493200"/>
          </a:xfrm>
        </p:spPr>
        <p:txBody>
          <a:bodyPr anchor="b"/>
          <a:lstStyle>
            <a:lvl1pPr algn="l"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defRPr sz="1400"/>
            </a:lvl2pPr>
            <a:lvl3pPr marL="0" indent="0">
              <a:buNone/>
              <a:defRPr sz="1400" b="0">
                <a:solidFill>
                  <a:srgbClr val="2C2E2E"/>
                </a:solidFill>
              </a:defRPr>
            </a:lvl3pPr>
            <a:lvl4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4pPr>
            <a:lvl5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5pPr>
            <a:lvl6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6pPr>
            <a:lvl7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7pPr>
            <a:lvl8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8pPr>
            <a:lvl9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96CA32A-ADBA-47A3-8757-69DCD77F6E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800" y="1728000"/>
            <a:ext cx="3584400" cy="423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64736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00F0B-E229-41CB-A4F2-F8C9A639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2F7646-8D03-45EC-8E97-CDD3EE9F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011E-7247-4C43-BB69-FC776BA76117}" type="datetime1">
              <a:rPr lang="de-DE" smtClean="0"/>
              <a:t>07.10.2025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16804B-B392-4877-981F-8DAC2CB2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AD5931-23CA-4583-B798-7C917D23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270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5968DE-F36C-4FC2-B96E-EE16AB84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05CB-290E-4483-8CBE-1D0F3F255F93}" type="datetime1">
              <a:rPr lang="de-DE" smtClean="0"/>
              <a:t>07.10.2025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B7D1E0-A9A8-430A-94AC-B3DAE862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FDE75B-FF1F-416F-A307-21032D74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526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der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5968DE-F36C-4FC2-B96E-EE16AB84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E01-B1AE-44A0-813F-FC948180A6EF}" type="datetime1">
              <a:rPr lang="de-DE" smtClean="0"/>
              <a:t>07.10.2025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B7D1E0-A9A8-430A-94AC-B3DAE862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FDE75B-FF1F-416F-A307-21032D74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0D323EB3-2D90-2117-4C47-3040F29E38C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90306" y="1099671"/>
            <a:ext cx="2440294" cy="244029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20F1772-B738-DCB6-4D13-956EA04CF2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2787" y="2802038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lvl="0"/>
            <a:r>
              <a:rPr lang="de-DE" dirty="0"/>
              <a:t>  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99A6653-14C4-60DE-230F-545C1646AA78}"/>
              </a:ext>
            </a:extLst>
          </p:cNvPr>
          <p:cNvSpPr txBox="1"/>
          <p:nvPr userDrawn="1"/>
        </p:nvSpPr>
        <p:spPr>
          <a:xfrm>
            <a:off x="4197975" y="1099671"/>
            <a:ext cx="500877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e-DE" sz="800" b="1" i="0" kern="0" noProof="0" dirty="0">
                <a:solidFill>
                  <a:schemeClr val="accent1"/>
                </a:solidFill>
                <a:latin typeface="SRH Headline" panose="020B0603020204020204" pitchFamily="34" charset="0"/>
                <a:ea typeface="Inter" panose="02000503000000020004" pitchFamily="2" charset="0"/>
              </a:rPr>
              <a:t>Bildplatzhalter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e-DE" sz="8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</a:rPr>
              <a:t>Per Klick auf das Symbol oder über die Zwischenablage (Copy &amp; Paste) kann ein neues Bild einfügt werden. Skalieren können Sie dieses Bild dann mit gedrückter SHIFT-Taste an einer der vier Ecken, damit der Kreis selber nicht verzerrt wird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080E51E5-CB6A-7F94-5724-324AD21B7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7976" y="1692697"/>
            <a:ext cx="432673" cy="357426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CAC8E5D9-0356-88A9-2E19-249DA444B2E2}"/>
              </a:ext>
            </a:extLst>
          </p:cNvPr>
          <p:cNvSpPr txBox="1"/>
          <p:nvPr userDrawn="1"/>
        </p:nvSpPr>
        <p:spPr>
          <a:xfrm>
            <a:off x="4197976" y="2239615"/>
            <a:ext cx="5008770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de-DE" sz="800" b="1" i="0" kern="0" noProof="0" dirty="0">
                <a:solidFill>
                  <a:schemeClr val="accent1"/>
                </a:solidFill>
                <a:latin typeface="SRH Headline" panose="020B0603020204020204" pitchFamily="34" charset="0"/>
                <a:ea typeface="Inter" panose="02000503000000020004" pitchFamily="2" charset="0"/>
                <a:cs typeface="+mn-cs"/>
              </a:rPr>
              <a:t>Bild zuschneiden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e-DE" sz="8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</a:rPr>
              <a:t>Über Bildformat </a:t>
            </a:r>
            <a:r>
              <a:rPr lang="de-DE" sz="8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  <a:t> Zuschneiden kann man den Bildausschnitt im Platzhalter verändern. Sollte das Bild verzerrt sein, können Sie über den selben Menüpunkt unter  Ausfüllen das Bild automatisch entzerrt </a:t>
            </a:r>
            <a:br>
              <a:rPr lang="de-DE" sz="8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</a:br>
            <a:r>
              <a:rPr lang="de-DE" sz="8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  <a:t>in diesen Platzhalter einfügen. </a:t>
            </a:r>
            <a:endParaRPr lang="de-DE" sz="800" b="0" i="0" kern="0" noProof="0" dirty="0">
              <a:solidFill>
                <a:schemeClr val="tx1"/>
              </a:solidFill>
              <a:latin typeface="SRH Text" panose="020B0503020204020204" pitchFamily="34" charset="0"/>
              <a:ea typeface="Inter" panose="02000503000000020004" pitchFamily="2" charset="0"/>
              <a:cs typeface="+mn-cs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C7E75AC-BC66-C224-0703-AA1D76D0F1E7}"/>
              </a:ext>
            </a:extLst>
          </p:cNvPr>
          <p:cNvGrpSpPr/>
          <p:nvPr userDrawn="1"/>
        </p:nvGrpSpPr>
        <p:grpSpPr>
          <a:xfrm>
            <a:off x="3810254" y="4333508"/>
            <a:ext cx="4571491" cy="718145"/>
            <a:chOff x="3942278" y="4184425"/>
            <a:chExt cx="4571491" cy="718145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8B60A2CD-2851-7B01-2095-A7139A397401}"/>
                </a:ext>
              </a:extLst>
            </p:cNvPr>
            <p:cNvSpPr txBox="1"/>
            <p:nvPr userDrawn="1"/>
          </p:nvSpPr>
          <p:spPr>
            <a:xfrm>
              <a:off x="5493267" y="4184425"/>
              <a:ext cx="1469513" cy="71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</a:pPr>
              <a:r>
                <a:rPr lang="de-DE" sz="800" b="1" i="0" kern="0" noProof="0" dirty="0">
                  <a:solidFill>
                    <a:schemeClr val="accent1"/>
                  </a:solidFill>
                  <a:latin typeface="SRH Headline" panose="020B0603020204020204" pitchFamily="34" charset="0"/>
                  <a:ea typeface="Inter" panose="02000503000000020004" pitchFamily="2" charset="0"/>
                  <a:cs typeface="+mn-cs"/>
                </a:rPr>
                <a:t>Copy &amp; Paste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Tx/>
                <a:buNone/>
                <a:tabLst/>
                <a:defRPr/>
              </a:pPr>
              <a:r>
                <a:rPr lang="de-DE" sz="800" b="0" i="0" kern="0" noProof="0" dirty="0">
                  <a:solidFill>
                    <a:schemeClr val="tx1"/>
                  </a:solidFill>
                  <a:latin typeface="SRH Text" panose="020B0503020204020204" pitchFamily="34" charset="0"/>
                  <a:ea typeface="Inter" panose="02000503000000020004" pitchFamily="2" charset="0"/>
                  <a:cs typeface="+mn-cs"/>
                </a:rPr>
                <a:t>Diese Elemente können Sie nun frei für Ihre eigenen Inhalte nutzen, indem Sie diese kopiere und auf Ihre Folien einfügen.</a:t>
              </a: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04A8B914-9FB1-5201-FCD2-BD62E4A620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44257" y="4543497"/>
              <a:ext cx="1469512" cy="0"/>
            </a:xfrm>
            <a:prstGeom prst="straightConnector1">
              <a:avLst/>
            </a:prstGeom>
            <a:ln w="12700"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0EECCAAA-4178-4D2B-54A6-701ECF243A7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942278" y="4543497"/>
              <a:ext cx="1469512" cy="0"/>
            </a:xfrm>
            <a:prstGeom prst="straightConnector1">
              <a:avLst/>
            </a:prstGeom>
            <a:ln w="12700"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9A039963-88E5-8073-DE23-DF67DE02B11C}"/>
              </a:ext>
            </a:extLst>
          </p:cNvPr>
          <p:cNvGrpSpPr/>
          <p:nvPr userDrawn="1"/>
        </p:nvGrpSpPr>
        <p:grpSpPr>
          <a:xfrm>
            <a:off x="4197975" y="2846796"/>
            <a:ext cx="1644040" cy="1041043"/>
            <a:chOff x="4793454" y="2667735"/>
            <a:chExt cx="1644040" cy="1041043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1F7B3E82-A588-48EA-F967-95A0BF7A4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793454" y="2667735"/>
              <a:ext cx="1399625" cy="1041043"/>
            </a:xfrm>
            <a:custGeom>
              <a:avLst/>
              <a:gdLst>
                <a:gd name="connsiteX0" fmla="*/ 0 w 1399625"/>
                <a:gd name="connsiteY0" fmla="*/ 0 h 1041043"/>
                <a:gd name="connsiteX1" fmla="*/ 318559 w 1399625"/>
                <a:gd name="connsiteY1" fmla="*/ 0 h 1041043"/>
                <a:gd name="connsiteX2" fmla="*/ 318559 w 1399625"/>
                <a:gd name="connsiteY2" fmla="*/ 198651 h 1041043"/>
                <a:gd name="connsiteX3" fmla="*/ 1399625 w 1399625"/>
                <a:gd name="connsiteY3" fmla="*/ 198651 h 1041043"/>
                <a:gd name="connsiteX4" fmla="*/ 1399625 w 1399625"/>
                <a:gd name="connsiteY4" fmla="*/ 1041043 h 1041043"/>
                <a:gd name="connsiteX5" fmla="*/ 0 w 1399625"/>
                <a:gd name="connsiteY5" fmla="*/ 1041043 h 104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9625" h="1041043">
                  <a:moveTo>
                    <a:pt x="0" y="0"/>
                  </a:moveTo>
                  <a:lnTo>
                    <a:pt x="318559" y="0"/>
                  </a:lnTo>
                  <a:lnTo>
                    <a:pt x="318559" y="198651"/>
                  </a:lnTo>
                  <a:lnTo>
                    <a:pt x="1399625" y="198651"/>
                  </a:lnTo>
                  <a:lnTo>
                    <a:pt x="1399625" y="1041043"/>
                  </a:lnTo>
                  <a:lnTo>
                    <a:pt x="0" y="1041043"/>
                  </a:lnTo>
                  <a:close/>
                </a:path>
              </a:pathLst>
            </a:custGeom>
          </p:spPr>
        </p:pic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A99A798C-5EC7-1AC7-CEA0-A8B5001D48C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939632" y="2966406"/>
              <a:ext cx="497862" cy="0"/>
            </a:xfrm>
            <a:prstGeom prst="straightConnector1">
              <a:avLst/>
            </a:prstGeom>
            <a:ln w="12700"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3096A8EF-A736-9BA3-DB10-CC8877C694B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939632" y="3450500"/>
              <a:ext cx="497862" cy="0"/>
            </a:xfrm>
            <a:prstGeom prst="straightConnector1">
              <a:avLst/>
            </a:prstGeom>
            <a:ln w="12700"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D922D7F-BE9E-EDA3-14D8-014D9970261B}"/>
              </a:ext>
            </a:extLst>
          </p:cNvPr>
          <p:cNvGrpSpPr/>
          <p:nvPr userDrawn="1"/>
        </p:nvGrpSpPr>
        <p:grpSpPr>
          <a:xfrm>
            <a:off x="4735154" y="1690657"/>
            <a:ext cx="448389" cy="414344"/>
            <a:chOff x="5330633" y="1690657"/>
            <a:chExt cx="448389" cy="414344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7DC1FBF-566A-99EB-AD0F-67801E01FD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39"/>
            <a:stretch/>
          </p:blipFill>
          <p:spPr>
            <a:xfrm>
              <a:off x="5330633" y="1690657"/>
              <a:ext cx="435689" cy="397522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0D2121F-FC5F-E72A-045C-434450AED88F}"/>
                </a:ext>
              </a:extLst>
            </p:cNvPr>
            <p:cNvSpPr/>
            <p:nvPr userDrawn="1"/>
          </p:nvSpPr>
          <p:spPr>
            <a:xfrm>
              <a:off x="5667905" y="1993884"/>
              <a:ext cx="111117" cy="11111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DE" b="0" i="0" dirty="0">
                <a:latin typeface="SRH Text" panose="020B0503020204020204" pitchFamily="34" charset="0"/>
              </a:endParaRPr>
            </a:p>
          </p:txBody>
        </p:sp>
      </p:grp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24806B8E-EC6D-D5D0-4CD8-481E29C174B0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9796408"/>
              </p:ext>
            </p:extLst>
          </p:nvPr>
        </p:nvGraphicFramePr>
        <p:xfrm>
          <a:off x="5740294" y="5310943"/>
          <a:ext cx="2180923" cy="1053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304480" imgH="4012560" progId="">
                  <p:embed/>
                </p:oleObj>
              </mc:Choice>
              <mc:Fallback>
                <p:oleObj r:id="rId5" imgW="8304480" imgH="4012560" progId="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24806B8E-EC6D-D5D0-4CD8-481E29C174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0294" y="5310943"/>
                        <a:ext cx="2180923" cy="1053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9D2B0D0A-054B-BE3A-270B-0169AF4E5A5F}"/>
              </a:ext>
            </a:extLst>
          </p:cNvPr>
          <p:cNvSpPr txBox="1"/>
          <p:nvPr userDrawn="1"/>
        </p:nvSpPr>
        <p:spPr>
          <a:xfrm>
            <a:off x="4234693" y="5427891"/>
            <a:ext cx="1469512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de-DE" sz="800" b="1" i="0" kern="0" noProof="0" dirty="0">
                <a:solidFill>
                  <a:schemeClr val="accent1"/>
                </a:solidFill>
                <a:latin typeface="SRH Headline" panose="020B0603020204020204" pitchFamily="34" charset="0"/>
                <a:ea typeface="Inter" panose="02000503000000020004" pitchFamily="2" charset="0"/>
                <a:cs typeface="+mn-cs"/>
              </a:rPr>
              <a:t>Bild ändern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e-DE" sz="8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</a:rPr>
              <a:t>Über Rechtsklick </a:t>
            </a:r>
            <a:r>
              <a:rPr lang="de-DE" sz="8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  <a:t> Bild ändern </a:t>
            </a:r>
            <a:br>
              <a:rPr lang="de-DE" sz="8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</a:br>
            <a:r>
              <a:rPr lang="de-DE" sz="8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  <a:t>können bestehende Bilder </a:t>
            </a:r>
            <a:br>
              <a:rPr lang="de-DE" sz="8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</a:br>
            <a:r>
              <a:rPr lang="de-DE" sz="8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  <a:t>ausgetauscht werden.</a:t>
            </a:r>
            <a:endParaRPr lang="de-DE" sz="800" b="0" i="0" kern="0" noProof="0" dirty="0">
              <a:solidFill>
                <a:schemeClr val="tx1"/>
              </a:solidFill>
              <a:latin typeface="SRH Text" panose="020B0503020204020204" pitchFamily="34" charset="0"/>
              <a:ea typeface="Inter" panose="02000503000000020004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556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_2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F501056-3703-367C-2E3A-9467ED5F1679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2240596" y="2047132"/>
            <a:ext cx="2404288" cy="240428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  </a:t>
            </a:r>
          </a:p>
        </p:txBody>
      </p:sp>
      <p:sp>
        <p:nvSpPr>
          <p:cNvPr id="29" name="Logo-Fragment">
            <a:extLst>
              <a:ext uri="{FF2B5EF4-FFF2-40B4-BE49-F238E27FC236}">
                <a16:creationId xmlns:a16="http://schemas.microsoft.com/office/drawing/2014/main" id="{4E1C69AA-DE75-47AF-A9EE-1D16FC11535A}"/>
              </a:ext>
            </a:extLst>
          </p:cNvPr>
          <p:cNvSpPr/>
          <p:nvPr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D0E7-B316-4A70-93C2-BB6FC8D2D344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A1E0345-F926-FFBE-ECCC-1C4A2F2D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8969"/>
            <a:ext cx="9157663" cy="83509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00582BED-966A-123E-4CC2-5F17005B5C2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2313478" y="2120015"/>
            <a:ext cx="2258524" cy="225852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30F2E59D-C5E6-CEFD-752F-EB899459BAE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491049" y="2047132"/>
            <a:ext cx="2404288" cy="240428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  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4B14CF33-8757-6BDC-6ABE-C39B9C5609F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563931" y="2120015"/>
            <a:ext cx="2258524" cy="225852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C3CDEE1-E333-053C-4725-4B4BE93923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40596" y="4752471"/>
            <a:ext cx="3695700" cy="11652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0" indent="0">
              <a:spcBef>
                <a:spcPts val="6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None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A4105247-E878-B53B-6C69-745CCB9442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1049" y="4752471"/>
            <a:ext cx="3695700" cy="1165225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0" indent="0">
              <a:spcBef>
                <a:spcPts val="6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None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481581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klä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SRH Fernhochschule  –  The Mobile University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D8B-F915-4E46-933B-6DA08F90475C}" type="datetime1">
              <a:rPr lang="de-DE" smtClean="0"/>
              <a:t>07.10.2025</a:t>
            </a:fld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DFD1758-9ABE-45E9-91FA-211A2F989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288" y="3908081"/>
            <a:ext cx="436474" cy="43647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EF65095-6928-448F-8472-1ACF062A0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423" y="2519563"/>
            <a:ext cx="346204" cy="34620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C681E69-E5FF-4E69-AA3B-0ED35B00935A}"/>
              </a:ext>
            </a:extLst>
          </p:cNvPr>
          <p:cNvSpPr txBox="1"/>
          <p:nvPr userDrawn="1"/>
        </p:nvSpPr>
        <p:spPr>
          <a:xfrm>
            <a:off x="358775" y="1727200"/>
            <a:ext cx="10504513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0" i="0" dirty="0">
                <a:effectLst/>
                <a:latin typeface="SRH Text" panose="020B0503020204020204" pitchFamily="34" charset="0"/>
              </a:rPr>
              <a:t>Liebe Kolleginnen und Kollegen, </a:t>
            </a:r>
          </a:p>
          <a:p>
            <a:endParaRPr lang="de-DE" sz="1800" b="0" i="0" dirty="0">
              <a:effectLst/>
              <a:latin typeface="SRH Text" panose="020B0503020204020204" pitchFamily="34" charset="0"/>
            </a:endParaRPr>
          </a:p>
          <a:p>
            <a:r>
              <a:rPr lang="de-DE" sz="1800" b="0" i="0" dirty="0">
                <a:effectLst/>
                <a:latin typeface="SRH Text" panose="020B0503020204020204" pitchFamily="34" charset="0"/>
              </a:rPr>
              <a:t>willkommen im Masterfoliensatz. D</a:t>
            </a:r>
            <a:r>
              <a:rPr lang="de-DE" sz="1800" dirty="0">
                <a:effectLst/>
                <a:latin typeface="SRH Text" panose="020B0503020204020204" pitchFamily="34" charset="0"/>
              </a:rPr>
              <a:t>ieser wird vom Marketing Team „Brand Management“ </a:t>
            </a:r>
            <a:br>
              <a:rPr lang="de-DE" sz="1800" dirty="0">
                <a:effectLst/>
                <a:latin typeface="SRH Text" panose="020B0503020204020204" pitchFamily="34" charset="0"/>
              </a:rPr>
            </a:br>
            <a:r>
              <a:rPr lang="de-DE" sz="1800" dirty="0">
                <a:effectLst/>
                <a:latin typeface="SRH Text" panose="020B0503020204020204" pitchFamily="34" charset="0"/>
              </a:rPr>
              <a:t>erstellt und aktualisiert. </a:t>
            </a:r>
            <a:r>
              <a:rPr lang="de-DE" sz="1800" b="0" i="0" dirty="0">
                <a:effectLst/>
                <a:latin typeface="SRH Text" panose="020B0503020204020204" pitchFamily="34" charset="0"/>
              </a:rPr>
              <a:t>Legen Sie diesen bitte nicht dauerhaft als Vorlage auf Ihrem PC ab, </a:t>
            </a:r>
            <a:br>
              <a:rPr lang="de-DE" sz="1800" b="0" i="0" dirty="0">
                <a:effectLst/>
                <a:latin typeface="SRH Text" panose="020B0503020204020204" pitchFamily="34" charset="0"/>
              </a:rPr>
            </a:br>
            <a:r>
              <a:rPr lang="de-DE" sz="1800" b="0" i="0" dirty="0">
                <a:effectLst/>
                <a:latin typeface="SRH Text" panose="020B0503020204020204" pitchFamily="34" charset="0"/>
              </a:rPr>
              <a:t>sondern laden Sie ihn bei erneutem Bedarf </a:t>
            </a:r>
            <a:r>
              <a:rPr lang="de-DE" dirty="0">
                <a:latin typeface="SRH Text" panose="020B0503020204020204" pitchFamily="34" charset="0"/>
              </a:rPr>
              <a:t>aus dem </a:t>
            </a:r>
            <a:r>
              <a:rPr lang="de-DE" sz="1800" dirty="0">
                <a:solidFill>
                  <a:schemeClr val="accent1"/>
                </a:solidFill>
                <a:effectLst/>
                <a:latin typeface="SRH Text" panose="020B05030202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 Dashboard</a:t>
            </a:r>
            <a:r>
              <a:rPr lang="de-DE" sz="1800" dirty="0">
                <a:solidFill>
                  <a:schemeClr val="accent1"/>
                </a:solidFill>
                <a:effectLst/>
                <a:latin typeface="SRH Text" panose="020B0503020204020204" pitchFamily="34" charset="0"/>
              </a:rPr>
              <a:t> </a:t>
            </a:r>
            <a:r>
              <a:rPr lang="de-DE" sz="1800" dirty="0">
                <a:effectLst/>
                <a:latin typeface="SRH Text" panose="020B0503020204020204" pitchFamily="34" charset="0"/>
              </a:rPr>
              <a:t>herunter</a:t>
            </a:r>
            <a:r>
              <a:rPr lang="de-DE" sz="1800" b="0" i="0" dirty="0">
                <a:effectLst/>
                <a:latin typeface="SRH Text" panose="020B0503020204020204" pitchFamily="34" charset="0"/>
              </a:rPr>
              <a:t>, da der </a:t>
            </a:r>
            <a:br>
              <a:rPr lang="de-DE" sz="1800" b="0" i="0" dirty="0">
                <a:effectLst/>
                <a:latin typeface="SRH Text" panose="020B0503020204020204" pitchFamily="34" charset="0"/>
              </a:rPr>
            </a:br>
            <a:r>
              <a:rPr lang="de-DE" sz="1800" b="0" i="0" dirty="0">
                <a:effectLst/>
                <a:latin typeface="SRH Text" panose="020B0503020204020204" pitchFamily="34" charset="0"/>
              </a:rPr>
              <a:t>Foliensatz regelmäßig aktualisiert wird. </a:t>
            </a:r>
          </a:p>
          <a:p>
            <a:pPr algn="l" rtl="0" fontAlgn="base">
              <a:buFont typeface="+mj-lt"/>
              <a:buNone/>
            </a:pPr>
            <a:endParaRPr lang="de-DE" sz="1800" b="0" i="0" dirty="0">
              <a:effectLst/>
              <a:latin typeface="SRH Text" panose="020B0503020204020204" pitchFamily="34" charset="0"/>
            </a:endParaRPr>
          </a:p>
          <a:p>
            <a:pPr algn="l" rtl="0" fontAlgn="base">
              <a:buFont typeface="+mj-lt"/>
              <a:buNone/>
            </a:pPr>
            <a:r>
              <a:rPr lang="de-DE" sz="1800" b="0" dirty="0">
                <a:latin typeface="SRH Text"/>
                <a:ea typeface="SRH Text"/>
                <a:cs typeface="SRH Text"/>
              </a:rPr>
              <a:t>Dieses Dokument dient Ihnen als Folienvorlage für die Erstellung Ihrer Präsentation. </a:t>
            </a:r>
            <a:br>
              <a:rPr lang="de-DE" sz="1800" b="0" dirty="0">
                <a:latin typeface="SRH Text"/>
                <a:ea typeface="SRH Text"/>
                <a:cs typeface="SRH Text"/>
              </a:rPr>
            </a:br>
            <a:r>
              <a:rPr lang="de-DE" sz="1800" b="0" dirty="0">
                <a:latin typeface="SRH Text"/>
                <a:ea typeface="SRH Text"/>
                <a:cs typeface="SRH Text"/>
              </a:rPr>
              <a:t>Anhand einiger Beispiele geben wir Ihnen im Folgenden einen Überblick der möglichen </a:t>
            </a:r>
            <a:br>
              <a:rPr lang="de-DE" sz="1800" b="0" dirty="0">
                <a:latin typeface="SRH Text"/>
                <a:ea typeface="SRH Text"/>
                <a:cs typeface="SRH Text"/>
              </a:rPr>
            </a:br>
            <a:r>
              <a:rPr lang="de-DE" sz="1800" b="0" dirty="0">
                <a:latin typeface="SRH Text"/>
                <a:ea typeface="SRH Text"/>
                <a:cs typeface="SRH Text"/>
              </a:rPr>
              <a:t>Layouts und Tipps, die Ihnen bei der Befüllung des Foliensatzes behilflich sein sollen. </a:t>
            </a:r>
            <a:endParaRPr lang="de-DE" sz="1800" b="0" i="0" dirty="0">
              <a:effectLst/>
              <a:latin typeface="SRH Text" panose="020B0503020204020204" pitchFamily="34" charset="0"/>
            </a:endParaRPr>
          </a:p>
          <a:p>
            <a:r>
              <a:rPr lang="de-DE" sz="1800" b="0" i="0" dirty="0">
                <a:effectLst/>
                <a:latin typeface="SRH Text" panose="020B0503020204020204" pitchFamily="34" charset="0"/>
              </a:rPr>
              <a:t> </a:t>
            </a:r>
          </a:p>
          <a:p>
            <a:pPr algn="l"/>
            <a:endParaRPr lang="de-DE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8B151-E804-4C06-90DF-89F62EE1A065}"/>
              </a:ext>
            </a:extLst>
          </p:cNvPr>
          <p:cNvSpPr txBox="1"/>
          <p:nvPr userDrawn="1"/>
        </p:nvSpPr>
        <p:spPr>
          <a:xfrm>
            <a:off x="358775" y="738908"/>
            <a:ext cx="622531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b="1" dirty="0">
                <a:latin typeface="+mj-lt"/>
              </a:rPr>
              <a:t>Einführung für Sie als </a:t>
            </a:r>
            <a:r>
              <a:rPr lang="de-DE" sz="3000" b="1" dirty="0" err="1">
                <a:latin typeface="+mj-lt"/>
              </a:rPr>
              <a:t>Ersteller:in</a:t>
            </a:r>
            <a:endParaRPr lang="de-DE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7774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rklä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F64F-5609-4E02-BC5C-53C5A2CA22A8}" type="datetime1">
              <a:rPr lang="de-DE" smtClean="0"/>
              <a:t>07.10.2025</a:t>
            </a:fld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7316733-BC41-4DC9-9607-89A107F9F851}"/>
              </a:ext>
            </a:extLst>
          </p:cNvPr>
          <p:cNvSpPr txBox="1"/>
          <p:nvPr userDrawn="1"/>
        </p:nvSpPr>
        <p:spPr>
          <a:xfrm>
            <a:off x="5636518" y="1755219"/>
            <a:ext cx="3739558" cy="1653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l" defTabSz="914400" rtl="0" eaLnBrk="1" latinLnBrk="0" hangingPunct="1">
              <a:lnSpc>
                <a:spcPct val="90000"/>
              </a:lnSpc>
              <a:spcBef>
                <a:spcPts val="472"/>
              </a:spcBef>
              <a:spcAft>
                <a:spcPts val="283"/>
              </a:spcAft>
              <a:buClr>
                <a:schemeClr val="accent1"/>
              </a:buClr>
            </a:pPr>
            <a:r>
              <a:rPr lang="de-DE" sz="1600" b="1" i="0" kern="0" noProof="0" dirty="0">
                <a:solidFill>
                  <a:schemeClr val="accent1"/>
                </a:solidFill>
                <a:latin typeface="SRH Headline" panose="020B0603020204020204" pitchFamily="34" charset="0"/>
                <a:ea typeface="Inter" panose="02000503000000020004" pitchFamily="2" charset="0"/>
                <a:cs typeface="+mn-cs"/>
              </a:rPr>
              <a:t>Textformatierung mit Ebenen</a:t>
            </a:r>
          </a:p>
          <a:p>
            <a:pPr marL="0" algn="l" defTabSz="914400" rtl="0" eaLnBrk="1" latinLnBrk="0" hangingPunct="1">
              <a:lnSpc>
                <a:spcPct val="90000"/>
              </a:lnSpc>
              <a:spcBef>
                <a:spcPts val="472"/>
              </a:spcBef>
              <a:spcAft>
                <a:spcPts val="283"/>
              </a:spcAft>
              <a:buClr>
                <a:schemeClr val="accent1"/>
              </a:buClr>
            </a:pPr>
            <a:r>
              <a:rPr lang="de-DE" sz="16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</a:rPr>
              <a:t>Textformierung kann geändert werden über den Button Start </a:t>
            </a:r>
            <a:br>
              <a:rPr lang="de-DE" sz="16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</a:rPr>
            </a:br>
            <a:r>
              <a:rPr lang="de-DE" sz="16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  <a:t> Einzug vergrößern bzw. verringern. Somit kann man z.B. einen Bulletpoint erzeugen oder auf Ebene 4 die Textboxheadline auswählen.</a:t>
            </a:r>
            <a:endParaRPr lang="de-DE" sz="1600" b="0" i="0" kern="0" noProof="0" dirty="0">
              <a:solidFill>
                <a:schemeClr val="tx1"/>
              </a:solidFill>
              <a:latin typeface="SRH Text" panose="020B0503020204020204" pitchFamily="34" charset="0"/>
              <a:ea typeface="Inter" panose="02000503000000020004" pitchFamily="2" charset="0"/>
              <a:cs typeface="+mn-cs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906AD26-DCE6-410E-A71B-051DF8E5C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7063" y="2628968"/>
            <a:ext cx="1673177" cy="69006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E3349C8-B7D0-41F7-A4FC-9A539E12478A}"/>
              </a:ext>
            </a:extLst>
          </p:cNvPr>
          <p:cNvSpPr txBox="1"/>
          <p:nvPr userDrawn="1"/>
        </p:nvSpPr>
        <p:spPr>
          <a:xfrm>
            <a:off x="358775" y="1707276"/>
            <a:ext cx="4165600" cy="2642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472"/>
              </a:spcBef>
              <a:spcAft>
                <a:spcPts val="283"/>
              </a:spcAft>
              <a:buClr>
                <a:schemeClr val="accent1"/>
              </a:buClr>
            </a:pPr>
            <a:r>
              <a:rPr lang="de-DE" sz="1600" b="1" i="0" kern="0" noProof="0" dirty="0">
                <a:solidFill>
                  <a:schemeClr val="accent1"/>
                </a:solidFill>
                <a:latin typeface="SRH Headline" panose="020B0603020204020204" pitchFamily="34" charset="0"/>
                <a:ea typeface="Inter" panose="02000503000000020004" pitchFamily="2" charset="0"/>
              </a:rPr>
              <a:t>Folien aus anderen Präsentationen</a:t>
            </a:r>
          </a:p>
          <a:p>
            <a:pPr algn="l">
              <a:lnSpc>
                <a:spcPct val="90000"/>
              </a:lnSpc>
              <a:spcBef>
                <a:spcPts val="472"/>
              </a:spcBef>
              <a:spcAft>
                <a:spcPts val="283"/>
              </a:spcAft>
              <a:buClr>
                <a:schemeClr val="accent1"/>
              </a:buClr>
            </a:pPr>
            <a:r>
              <a:rPr lang="de-DE" sz="16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</a:rPr>
              <a:t>Wenn Sie Inhalte aus einer anderen Präsentation nutzen möchte, so fügen Sie bitte eine neue Folie ein, mit einem ähnlichen Layout und kopieren die Inhalte einzeln auf Ihre neue Folie. </a:t>
            </a:r>
          </a:p>
          <a:p>
            <a:pPr algn="l">
              <a:lnSpc>
                <a:spcPct val="90000"/>
              </a:lnSpc>
              <a:spcBef>
                <a:spcPts val="472"/>
              </a:spcBef>
              <a:spcAft>
                <a:spcPts val="283"/>
              </a:spcAft>
              <a:buClr>
                <a:schemeClr val="accent1"/>
              </a:buClr>
            </a:pPr>
            <a:r>
              <a:rPr lang="de-DE" sz="1600" b="0" i="0" kern="0" noProof="0" dirty="0">
                <a:solidFill>
                  <a:schemeClr val="accent1"/>
                </a:solidFill>
                <a:latin typeface="SRH Text" panose="020B0503020204020204" pitchFamily="34" charset="0"/>
                <a:ea typeface="Inter" panose="02000503000000020004" pitchFamily="2" charset="0"/>
              </a:rPr>
              <a:t>Bitte beachten Sie</a:t>
            </a:r>
            <a:r>
              <a:rPr lang="de-DE" sz="16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</a:rPr>
              <a:t>, dass wenn Sie die gesamte Folie kopieren und einfügen, der zugrundliegende Master mitgenommen wird und dadurch Fehler in Ihrer Präsentation entstehen können.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5DD08C7-C912-4A8E-9105-B371011ED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70916" r="81917" b="26790"/>
          <a:stretch/>
        </p:blipFill>
        <p:spPr>
          <a:xfrm>
            <a:off x="358775" y="4541856"/>
            <a:ext cx="740749" cy="27335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7D836B3-E1C2-4298-8A70-810415CC7F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" y="4832394"/>
            <a:ext cx="1009806" cy="569163"/>
          </a:xfrm>
          <a:prstGeom prst="roundRect">
            <a:avLst>
              <a:gd name="adj" fmla="val 8024"/>
            </a:avLst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D79AA178-EC2F-4D66-A497-34761F0EA632}"/>
              </a:ext>
            </a:extLst>
          </p:cNvPr>
          <p:cNvSpPr txBox="1"/>
          <p:nvPr userDrawn="1"/>
        </p:nvSpPr>
        <p:spPr>
          <a:xfrm>
            <a:off x="374303" y="5441381"/>
            <a:ext cx="1381569" cy="15304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txBody>
          <a:bodyPr wrap="square" lIns="7200" tIns="7200" rIns="7200" bIns="7200" rtlCol="0" anchor="ctr">
            <a:spAutoFit/>
          </a:bodyPr>
          <a:lstStyle/>
          <a:p>
            <a:pPr algn="ctr"/>
            <a:r>
              <a:rPr lang="de-DE" sz="900" dirty="0"/>
              <a:t>Zieldesign verwenden (Z)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4CED046-3810-4C7F-8646-AC6479D483EE}"/>
              </a:ext>
            </a:extLst>
          </p:cNvPr>
          <p:cNvSpPr txBox="1"/>
          <p:nvPr userDrawn="1"/>
        </p:nvSpPr>
        <p:spPr>
          <a:xfrm>
            <a:off x="358775" y="747889"/>
            <a:ext cx="622531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b="1" dirty="0">
                <a:latin typeface="+mj-lt"/>
              </a:rPr>
              <a:t>Verwendungshinweise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5316908-D150-DDAA-8213-E699175F9B8E}"/>
              </a:ext>
            </a:extLst>
          </p:cNvPr>
          <p:cNvSpPr txBox="1"/>
          <p:nvPr userDrawn="1"/>
        </p:nvSpPr>
        <p:spPr>
          <a:xfrm>
            <a:off x="5636518" y="4022826"/>
            <a:ext cx="3739558" cy="1653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l" defTabSz="914400" rtl="0" eaLnBrk="1" latinLnBrk="0" hangingPunct="1">
              <a:lnSpc>
                <a:spcPct val="90000"/>
              </a:lnSpc>
              <a:spcBef>
                <a:spcPts val="472"/>
              </a:spcBef>
              <a:spcAft>
                <a:spcPts val="283"/>
              </a:spcAft>
              <a:buClr>
                <a:schemeClr val="accent1"/>
              </a:buClr>
            </a:pPr>
            <a:r>
              <a:rPr lang="de-DE" sz="1600" b="1" i="0" kern="0" noProof="0" dirty="0">
                <a:solidFill>
                  <a:schemeClr val="accent1"/>
                </a:solidFill>
                <a:latin typeface="SRH Headline" panose="020B0603020204020204" pitchFamily="34" charset="0"/>
                <a:ea typeface="Inter" panose="02000503000000020004" pitchFamily="2" charset="0"/>
                <a:cs typeface="+mn-cs"/>
              </a:rPr>
              <a:t>Neue Folien</a:t>
            </a:r>
          </a:p>
          <a:p>
            <a:pPr marL="0" algn="l" defTabSz="914400" rtl="0" eaLnBrk="1" latinLnBrk="0" hangingPunct="1">
              <a:lnSpc>
                <a:spcPct val="90000"/>
              </a:lnSpc>
              <a:spcBef>
                <a:spcPts val="472"/>
              </a:spcBef>
              <a:spcAft>
                <a:spcPts val="283"/>
              </a:spcAft>
              <a:buClr>
                <a:schemeClr val="accent1"/>
              </a:buClr>
            </a:pPr>
            <a:r>
              <a:rPr lang="de-DE" sz="16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</a:rPr>
              <a:t>Möchte Sie der Präsentation neue Folien hinzufügen, greifen Sie bitte auf die zur Verfügung gestellten Layouts zurück (Neue Folie).</a:t>
            </a:r>
            <a:br>
              <a:rPr lang="de-DE" sz="16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</a:rPr>
            </a:br>
            <a:r>
              <a:rPr lang="de-DE" sz="1600" b="0" i="0" kern="0" noProof="0" dirty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</a:rPr>
              <a:t>Um das Layout einer bestehenden Folie zu ändern, wählen Sie „Layout“.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3F4D934-3B29-179B-9758-B6F4B4C0CB2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45813863"/>
              </p:ext>
            </p:extLst>
          </p:nvPr>
        </p:nvGraphicFramePr>
        <p:xfrm>
          <a:off x="9517063" y="4090737"/>
          <a:ext cx="1295978" cy="1867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704680" imgH="3898080" progId="">
                  <p:embed/>
                </p:oleObj>
              </mc:Choice>
              <mc:Fallback>
                <p:oleObj r:id="rId5" imgW="2704680" imgH="3898080" progId="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93F4D934-3B29-179B-9758-B6F4B4C0C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17063" y="4090737"/>
                        <a:ext cx="1295978" cy="1867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6550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gang auf einen Bl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A9C1EFE-2901-4775-9510-C6FA2C3593BC}"/>
              </a:ext>
            </a:extLst>
          </p:cNvPr>
          <p:cNvGrpSpPr/>
          <p:nvPr userDrawn="1"/>
        </p:nvGrpSpPr>
        <p:grpSpPr>
          <a:xfrm>
            <a:off x="6216343" y="1727200"/>
            <a:ext cx="5625569" cy="4230688"/>
            <a:chOff x="362408" y="1607345"/>
            <a:chExt cx="11471638" cy="4676774"/>
          </a:xfrm>
        </p:grpSpPr>
        <p:sp>
          <p:nvSpPr>
            <p:cNvPr id="39" name="Rechteck: abgerundete Ecken 3">
              <a:extLst>
                <a:ext uri="{FF2B5EF4-FFF2-40B4-BE49-F238E27FC236}">
                  <a16:creationId xmlns:a16="http://schemas.microsoft.com/office/drawing/2014/main" id="{61BF3ED8-9E60-A062-87AB-9581DDF0F52E}"/>
                </a:ext>
              </a:extLst>
            </p:cNvPr>
            <p:cNvSpPr/>
            <p:nvPr/>
          </p:nvSpPr>
          <p:spPr>
            <a:xfrm>
              <a:off x="362408" y="1607345"/>
              <a:ext cx="11471638" cy="4676774"/>
            </a:xfrm>
            <a:prstGeom prst="roundRect">
              <a:avLst>
                <a:gd name="adj" fmla="val 5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0" i="0" dirty="0">
                  <a:latin typeface="SRH Text" panose="020B0503020204020204" pitchFamily="34" charset="0"/>
                </a:rPr>
                <a:t>  </a:t>
              </a: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C06866C2-34E6-7CC9-D700-BD5346B80301}"/>
                </a:ext>
              </a:extLst>
            </p:cNvPr>
            <p:cNvSpPr/>
            <p:nvPr/>
          </p:nvSpPr>
          <p:spPr>
            <a:xfrm>
              <a:off x="10868309" y="5957889"/>
              <a:ext cx="965737" cy="3262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 i="0" dirty="0">
                <a:latin typeface="SRH Text" panose="020B0503020204020204" pitchFamily="34" charset="0"/>
              </a:endParaRP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40C2708-5BE3-1B5B-21A2-32A43DCF3BC6}"/>
              </a:ext>
            </a:extLst>
          </p:cNvPr>
          <p:cNvGrpSpPr/>
          <p:nvPr userDrawn="1"/>
        </p:nvGrpSpPr>
        <p:grpSpPr>
          <a:xfrm>
            <a:off x="361181" y="1727200"/>
            <a:ext cx="5625569" cy="4230688"/>
            <a:chOff x="362408" y="1607345"/>
            <a:chExt cx="11471638" cy="4676774"/>
          </a:xfrm>
        </p:grpSpPr>
        <p:sp>
          <p:nvSpPr>
            <p:cNvPr id="36" name="Rechteck: abgerundete Ecken 3">
              <a:extLst>
                <a:ext uri="{FF2B5EF4-FFF2-40B4-BE49-F238E27FC236}">
                  <a16:creationId xmlns:a16="http://schemas.microsoft.com/office/drawing/2014/main" id="{D3582BF5-5786-6E5B-CAC0-23FECB25BA9B}"/>
                </a:ext>
              </a:extLst>
            </p:cNvPr>
            <p:cNvSpPr/>
            <p:nvPr/>
          </p:nvSpPr>
          <p:spPr>
            <a:xfrm>
              <a:off x="362408" y="1607345"/>
              <a:ext cx="11471638" cy="4676774"/>
            </a:xfrm>
            <a:prstGeom prst="roundRect">
              <a:avLst>
                <a:gd name="adj" fmla="val 5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0" i="0" dirty="0">
                  <a:latin typeface="SRH Text" panose="020B0503020204020204" pitchFamily="34" charset="0"/>
                </a:rPr>
                <a:t>  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E18393F9-6EA5-05D7-76A7-8AA3B385B351}"/>
                </a:ext>
              </a:extLst>
            </p:cNvPr>
            <p:cNvSpPr/>
            <p:nvPr/>
          </p:nvSpPr>
          <p:spPr>
            <a:xfrm>
              <a:off x="10868309" y="5957889"/>
              <a:ext cx="965737" cy="3262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 i="0" dirty="0">
                <a:latin typeface="SRH Text" panose="020B0503020204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5000F0B-E229-41CB-A4F2-F8C9A639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2F7646-8D03-45EC-8E97-CDD3EE9F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DEF6-7925-4F6D-97E9-EE2640C04948}" type="datetime1">
              <a:rPr lang="de-DE" smtClean="0"/>
              <a:t>07.10.2025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16804B-B392-4877-981F-8DAC2CB2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AD5931-23CA-4583-B798-7C917D23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07336BD5-FA3F-CC30-DD73-44022A9E0B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314" y="2027031"/>
            <a:ext cx="5088836" cy="369790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 b="1" i="0">
                <a:solidFill>
                  <a:schemeClr val="bg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180000" indent="-18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itchFamily="2" charset="2"/>
              <a:buChar char="-"/>
              <a:defRPr sz="1600">
                <a:solidFill>
                  <a:schemeClr val="bg1"/>
                </a:solidFill>
              </a:defRPr>
            </a:lvl2pPr>
            <a:lvl3pPr marL="360000" indent="-18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itchFamily="2" charset="2"/>
              <a:buChar char="-"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1" name="Tabellenplatzhalter 30">
            <a:extLst>
              <a:ext uri="{FF2B5EF4-FFF2-40B4-BE49-F238E27FC236}">
                <a16:creationId xmlns:a16="http://schemas.microsoft.com/office/drawing/2014/main" id="{3DCE3076-E119-903C-B6BE-FE8910A9B01A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628956" y="2027031"/>
            <a:ext cx="5088836" cy="3697907"/>
          </a:xfrm>
          <a:custGeom>
            <a:avLst/>
            <a:gdLst>
              <a:gd name="connsiteX0" fmla="*/ 0 w 5088836"/>
              <a:gd name="connsiteY0" fmla="*/ 0 h 3697907"/>
              <a:gd name="connsiteX1" fmla="*/ 5088836 w 5088836"/>
              <a:gd name="connsiteY1" fmla="*/ 0 h 3697907"/>
              <a:gd name="connsiteX2" fmla="*/ 5088836 w 5088836"/>
              <a:gd name="connsiteY2" fmla="*/ 3697907 h 3697907"/>
              <a:gd name="connsiteX3" fmla="*/ 0 w 5088836"/>
              <a:gd name="connsiteY3" fmla="*/ 3697907 h 36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8836" h="3697907">
                <a:moveTo>
                  <a:pt x="0" y="0"/>
                </a:moveTo>
                <a:lnTo>
                  <a:pt x="5088836" y="0"/>
                </a:lnTo>
                <a:lnTo>
                  <a:pt x="5088836" y="3697907"/>
                </a:lnTo>
                <a:lnTo>
                  <a:pt x="0" y="369790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5527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iengang auf einen Bl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A9C1EFE-2901-4775-9510-C6FA2C3593BC}"/>
              </a:ext>
            </a:extLst>
          </p:cNvPr>
          <p:cNvGrpSpPr/>
          <p:nvPr userDrawn="1"/>
        </p:nvGrpSpPr>
        <p:grpSpPr>
          <a:xfrm>
            <a:off x="6216343" y="1727200"/>
            <a:ext cx="5625569" cy="4230688"/>
            <a:chOff x="362408" y="1607345"/>
            <a:chExt cx="11471638" cy="4676774"/>
          </a:xfrm>
        </p:grpSpPr>
        <p:sp>
          <p:nvSpPr>
            <p:cNvPr id="39" name="Rechteck: abgerundete Ecken 3">
              <a:extLst>
                <a:ext uri="{FF2B5EF4-FFF2-40B4-BE49-F238E27FC236}">
                  <a16:creationId xmlns:a16="http://schemas.microsoft.com/office/drawing/2014/main" id="{61BF3ED8-9E60-A062-87AB-9581DDF0F52E}"/>
                </a:ext>
              </a:extLst>
            </p:cNvPr>
            <p:cNvSpPr/>
            <p:nvPr/>
          </p:nvSpPr>
          <p:spPr>
            <a:xfrm>
              <a:off x="362408" y="1607345"/>
              <a:ext cx="11471638" cy="4676774"/>
            </a:xfrm>
            <a:prstGeom prst="roundRect">
              <a:avLst>
                <a:gd name="adj" fmla="val 558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0" i="0" dirty="0">
                  <a:latin typeface="SRH Text" panose="020B0503020204020204" pitchFamily="34" charset="0"/>
                </a:rPr>
                <a:t>  </a:t>
              </a: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C06866C2-34E6-7CC9-D700-BD5346B80301}"/>
                </a:ext>
              </a:extLst>
            </p:cNvPr>
            <p:cNvSpPr/>
            <p:nvPr/>
          </p:nvSpPr>
          <p:spPr>
            <a:xfrm>
              <a:off x="10868309" y="5957889"/>
              <a:ext cx="965737" cy="326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 i="0" dirty="0">
                <a:latin typeface="SRH Text" panose="020B0503020204020204" pitchFamily="34" charset="0"/>
              </a:endParaRP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40C2708-5BE3-1B5B-21A2-32A43DCF3BC6}"/>
              </a:ext>
            </a:extLst>
          </p:cNvPr>
          <p:cNvGrpSpPr/>
          <p:nvPr userDrawn="1"/>
        </p:nvGrpSpPr>
        <p:grpSpPr>
          <a:xfrm>
            <a:off x="361181" y="1727200"/>
            <a:ext cx="5625569" cy="4230688"/>
            <a:chOff x="362408" y="1607345"/>
            <a:chExt cx="11471638" cy="4676774"/>
          </a:xfrm>
        </p:grpSpPr>
        <p:sp>
          <p:nvSpPr>
            <p:cNvPr id="36" name="Rechteck: abgerundete Ecken 3">
              <a:extLst>
                <a:ext uri="{FF2B5EF4-FFF2-40B4-BE49-F238E27FC236}">
                  <a16:creationId xmlns:a16="http://schemas.microsoft.com/office/drawing/2014/main" id="{D3582BF5-5786-6E5B-CAC0-23FECB25BA9B}"/>
                </a:ext>
              </a:extLst>
            </p:cNvPr>
            <p:cNvSpPr/>
            <p:nvPr/>
          </p:nvSpPr>
          <p:spPr>
            <a:xfrm>
              <a:off x="362408" y="1607345"/>
              <a:ext cx="11471638" cy="4676774"/>
            </a:xfrm>
            <a:prstGeom prst="roundRect">
              <a:avLst>
                <a:gd name="adj" fmla="val 5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0" i="0" dirty="0">
                  <a:latin typeface="SRH Text" panose="020B0503020204020204" pitchFamily="34" charset="0"/>
                </a:rPr>
                <a:t>  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E18393F9-6EA5-05D7-76A7-8AA3B385B351}"/>
                </a:ext>
              </a:extLst>
            </p:cNvPr>
            <p:cNvSpPr/>
            <p:nvPr/>
          </p:nvSpPr>
          <p:spPr>
            <a:xfrm>
              <a:off x="10868309" y="5957889"/>
              <a:ext cx="965737" cy="3262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 i="0" dirty="0">
                <a:latin typeface="SRH Text" panose="020B0503020204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5000F0B-E229-41CB-A4F2-F8C9A639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2F7646-8D03-45EC-8E97-CDD3EE9F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1F77-8A0C-4796-A814-62EA312E8C01}" type="datetime1">
              <a:rPr lang="de-DE" smtClean="0"/>
              <a:t>07.10.2025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16804B-B392-4877-981F-8DAC2CB2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AD5931-23CA-4583-B798-7C917D23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07336BD5-FA3F-CC30-DD73-44022A9E0B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314" y="2027031"/>
            <a:ext cx="5088836" cy="369790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 b="1">
                <a:solidFill>
                  <a:schemeClr val="bg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180000" indent="-18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itchFamily="2" charset="2"/>
              <a:buChar char="-"/>
              <a:defRPr sz="1600">
                <a:solidFill>
                  <a:schemeClr val="bg1"/>
                </a:solidFill>
              </a:defRPr>
            </a:lvl2pPr>
            <a:lvl3pPr marL="360000" indent="-18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itchFamily="2" charset="2"/>
              <a:buChar char="-"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1" name="Tabellenplatzhalter 30">
            <a:extLst>
              <a:ext uri="{FF2B5EF4-FFF2-40B4-BE49-F238E27FC236}">
                <a16:creationId xmlns:a16="http://schemas.microsoft.com/office/drawing/2014/main" id="{3DCE3076-E119-903C-B6BE-FE8910A9B01A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628956" y="2027031"/>
            <a:ext cx="5088836" cy="3697907"/>
          </a:xfrm>
          <a:custGeom>
            <a:avLst/>
            <a:gdLst>
              <a:gd name="connsiteX0" fmla="*/ 0 w 5088836"/>
              <a:gd name="connsiteY0" fmla="*/ 0 h 3697907"/>
              <a:gd name="connsiteX1" fmla="*/ 5088836 w 5088836"/>
              <a:gd name="connsiteY1" fmla="*/ 0 h 3697907"/>
              <a:gd name="connsiteX2" fmla="*/ 5088836 w 5088836"/>
              <a:gd name="connsiteY2" fmla="*/ 3697907 h 3697907"/>
              <a:gd name="connsiteX3" fmla="*/ 0 w 5088836"/>
              <a:gd name="connsiteY3" fmla="*/ 3697907 h 36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8836" h="3697907">
                <a:moveTo>
                  <a:pt x="0" y="0"/>
                </a:moveTo>
                <a:lnTo>
                  <a:pt x="5088836" y="0"/>
                </a:lnTo>
                <a:lnTo>
                  <a:pt x="5088836" y="3697907"/>
                </a:lnTo>
                <a:lnTo>
                  <a:pt x="0" y="369790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47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ogo-Fragment">
            <a:extLst>
              <a:ext uri="{FF2B5EF4-FFF2-40B4-BE49-F238E27FC236}">
                <a16:creationId xmlns:a16="http://schemas.microsoft.com/office/drawing/2014/main" id="{4E1C69AA-DE75-47AF-A9EE-1D16FC11535A}"/>
              </a:ext>
            </a:extLst>
          </p:cNvPr>
          <p:cNvSpPr/>
          <p:nvPr userDrawn="1"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479D-686A-45DF-A433-6E4E8AFD48BD}" type="datetime1">
              <a:rPr lang="de-DE" smtClean="0"/>
              <a:t>07.10.2025</a:t>
            </a:fld>
            <a:endParaRPr lang="de-DE"/>
          </a:p>
        </p:txBody>
      </p:sp>
      <p:sp>
        <p:nvSpPr>
          <p:cNvPr id="79" name="Thema 5">
            <a:extLst>
              <a:ext uri="{FF2B5EF4-FFF2-40B4-BE49-F238E27FC236}">
                <a16:creationId xmlns:a16="http://schemas.microsoft.com/office/drawing/2014/main" id="{5676FF1B-A5EC-4512-842C-E5CA0050FD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2641" y="4854251"/>
            <a:ext cx="8655021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Thema</a:t>
            </a:r>
          </a:p>
          <a:p>
            <a:pPr lvl="1"/>
            <a:r>
              <a:rPr lang="de-DE"/>
              <a:t>Beschreibung</a:t>
            </a:r>
          </a:p>
        </p:txBody>
      </p:sp>
      <p:sp>
        <p:nvSpPr>
          <p:cNvPr id="78" name="Zahl Thema 5">
            <a:extLst>
              <a:ext uri="{FF2B5EF4-FFF2-40B4-BE49-F238E27FC236}">
                <a16:creationId xmlns:a16="http://schemas.microsoft.com/office/drawing/2014/main" id="{A4D68514-EBB8-4602-81C1-9A5D352969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9400" y="4854251"/>
            <a:ext cx="425604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1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77" name="Thema 4">
            <a:extLst>
              <a:ext uri="{FF2B5EF4-FFF2-40B4-BE49-F238E27FC236}">
                <a16:creationId xmlns:a16="http://schemas.microsoft.com/office/drawing/2014/main" id="{3D37BC6F-D5CD-478E-BB54-34CB4BB84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2641" y="4072689"/>
            <a:ext cx="8655021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Thema</a:t>
            </a:r>
          </a:p>
          <a:p>
            <a:pPr lvl="1"/>
            <a:r>
              <a:rPr lang="de-DE" dirty="0"/>
              <a:t>Beschreibung</a:t>
            </a:r>
          </a:p>
        </p:txBody>
      </p:sp>
      <p:sp>
        <p:nvSpPr>
          <p:cNvPr id="76" name="Zahl Thema 4">
            <a:extLst>
              <a:ext uri="{FF2B5EF4-FFF2-40B4-BE49-F238E27FC236}">
                <a16:creationId xmlns:a16="http://schemas.microsoft.com/office/drawing/2014/main" id="{84A15981-DDE4-4111-85F8-DBD9D59082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400" y="4072689"/>
            <a:ext cx="425604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1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75" name="Thema 3">
            <a:extLst>
              <a:ext uri="{FF2B5EF4-FFF2-40B4-BE49-F238E27FC236}">
                <a16:creationId xmlns:a16="http://schemas.microsoft.com/office/drawing/2014/main" id="{20D0653C-5C34-4011-9A8C-EA212508A3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641" y="3291126"/>
            <a:ext cx="8655021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Thema</a:t>
            </a:r>
          </a:p>
          <a:p>
            <a:pPr lvl="1"/>
            <a:r>
              <a:rPr lang="de-DE" dirty="0"/>
              <a:t>Beschreibung</a:t>
            </a:r>
          </a:p>
        </p:txBody>
      </p:sp>
      <p:sp>
        <p:nvSpPr>
          <p:cNvPr id="74" name="Zahl Thema 3">
            <a:extLst>
              <a:ext uri="{FF2B5EF4-FFF2-40B4-BE49-F238E27FC236}">
                <a16:creationId xmlns:a16="http://schemas.microsoft.com/office/drawing/2014/main" id="{719C4090-1909-4C92-9601-6C7EE6377D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400" y="3291126"/>
            <a:ext cx="425604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1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71" name="Thema 2">
            <a:extLst>
              <a:ext uri="{FF2B5EF4-FFF2-40B4-BE49-F238E27FC236}">
                <a16:creationId xmlns:a16="http://schemas.microsoft.com/office/drawing/2014/main" id="{F4A45600-E5D3-4BCB-99B4-7B6ED053EF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2641" y="2509563"/>
            <a:ext cx="8655021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0" i="0">
                <a:solidFill>
                  <a:schemeClr val="tx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Thema</a:t>
            </a:r>
          </a:p>
          <a:p>
            <a:pPr lvl="1"/>
            <a:r>
              <a:rPr lang="de-DE" dirty="0"/>
              <a:t>Beschreibung</a:t>
            </a:r>
          </a:p>
        </p:txBody>
      </p:sp>
      <p:sp>
        <p:nvSpPr>
          <p:cNvPr id="70" name="Zahl Thema 2">
            <a:extLst>
              <a:ext uri="{FF2B5EF4-FFF2-40B4-BE49-F238E27FC236}">
                <a16:creationId xmlns:a16="http://schemas.microsoft.com/office/drawing/2014/main" id="{46686522-ADC7-4AB0-8104-D7BFD494AC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400" y="2509563"/>
            <a:ext cx="425604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1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40" name="Thema 1">
            <a:extLst>
              <a:ext uri="{FF2B5EF4-FFF2-40B4-BE49-F238E27FC236}">
                <a16:creationId xmlns:a16="http://schemas.microsoft.com/office/drawing/2014/main" id="{41C038E3-A911-4FFC-8F4E-9A1653D7B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2641" y="1728000"/>
            <a:ext cx="8655021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Thema</a:t>
            </a:r>
          </a:p>
          <a:p>
            <a:pPr lvl="1"/>
            <a:r>
              <a:rPr lang="de-DE" dirty="0"/>
              <a:t>Beschreibung</a:t>
            </a:r>
          </a:p>
        </p:txBody>
      </p:sp>
      <p:sp>
        <p:nvSpPr>
          <p:cNvPr id="9" name="Zahl Thema 1">
            <a:extLst>
              <a:ext uri="{FF2B5EF4-FFF2-40B4-BE49-F238E27FC236}">
                <a16:creationId xmlns:a16="http://schemas.microsoft.com/office/drawing/2014/main" id="{E2ADF3CF-F60D-4ECF-8E7F-2DD46C6380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400" y="1728000"/>
            <a:ext cx="425604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1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Gliederung</a:t>
            </a:r>
          </a:p>
        </p:txBody>
      </p:sp>
    </p:spTree>
    <p:extLst>
      <p:ext uri="{BB962C8B-B14F-4D97-AF65-F5344CB8AC3E}">
        <p14:creationId xmlns:p14="http://schemas.microsoft.com/office/powerpoint/2010/main" val="1628624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udiengang auf einen Bl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40C2708-5BE3-1B5B-21A2-32A43DCF3BC6}"/>
              </a:ext>
            </a:extLst>
          </p:cNvPr>
          <p:cNvGrpSpPr/>
          <p:nvPr userDrawn="1"/>
        </p:nvGrpSpPr>
        <p:grpSpPr>
          <a:xfrm>
            <a:off x="361181" y="1727200"/>
            <a:ext cx="11465641" cy="4230688"/>
            <a:chOff x="362408" y="1607345"/>
            <a:chExt cx="11471638" cy="4676774"/>
          </a:xfrm>
        </p:grpSpPr>
        <p:sp>
          <p:nvSpPr>
            <p:cNvPr id="36" name="Rechteck: abgerundete Ecken 3">
              <a:extLst>
                <a:ext uri="{FF2B5EF4-FFF2-40B4-BE49-F238E27FC236}">
                  <a16:creationId xmlns:a16="http://schemas.microsoft.com/office/drawing/2014/main" id="{D3582BF5-5786-6E5B-CAC0-23FECB25BA9B}"/>
                </a:ext>
              </a:extLst>
            </p:cNvPr>
            <p:cNvSpPr/>
            <p:nvPr/>
          </p:nvSpPr>
          <p:spPr>
            <a:xfrm>
              <a:off x="362408" y="1607345"/>
              <a:ext cx="11471638" cy="4676774"/>
            </a:xfrm>
            <a:prstGeom prst="roundRect">
              <a:avLst>
                <a:gd name="adj" fmla="val 5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0" i="0" dirty="0">
                  <a:latin typeface="SRH Text" panose="020B0503020204020204" pitchFamily="34" charset="0"/>
                </a:rPr>
                <a:t>  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E18393F9-6EA5-05D7-76A7-8AA3B385B351}"/>
                </a:ext>
              </a:extLst>
            </p:cNvPr>
            <p:cNvSpPr/>
            <p:nvPr/>
          </p:nvSpPr>
          <p:spPr>
            <a:xfrm>
              <a:off x="10868309" y="5957889"/>
              <a:ext cx="965737" cy="3262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 i="0" dirty="0">
                <a:latin typeface="SRH Text" panose="020B0503020204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5000F0B-E229-41CB-A4F2-F8C9A639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2F7646-8D03-45EC-8E97-CDD3EE9F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68CC-9954-4619-9452-4EE5A0270554}" type="datetime1">
              <a:rPr lang="de-DE" smtClean="0"/>
              <a:t>07.10.2025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16804B-B392-4877-981F-8DAC2CB2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AD5931-23CA-4583-B798-7C917D23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07336BD5-FA3F-CC30-DD73-44022A9E0B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314" y="2027031"/>
            <a:ext cx="5088836" cy="369790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 b="1" i="0">
                <a:solidFill>
                  <a:schemeClr val="bg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180000" indent="-18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itchFamily="2" charset="2"/>
              <a:buChar char="-"/>
              <a:defRPr sz="1600">
                <a:solidFill>
                  <a:schemeClr val="bg1"/>
                </a:solidFill>
              </a:defRPr>
            </a:lvl2pPr>
            <a:lvl3pPr marL="360000" indent="-18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itchFamily="2" charset="2"/>
              <a:buChar char="-"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1" name="Tabellenplatzhalter 30">
            <a:extLst>
              <a:ext uri="{FF2B5EF4-FFF2-40B4-BE49-F238E27FC236}">
                <a16:creationId xmlns:a16="http://schemas.microsoft.com/office/drawing/2014/main" id="{3DCE3076-E119-903C-B6BE-FE8910A9B01A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628956" y="2027031"/>
            <a:ext cx="5088836" cy="3697907"/>
          </a:xfrm>
          <a:custGeom>
            <a:avLst/>
            <a:gdLst>
              <a:gd name="connsiteX0" fmla="*/ 0 w 5088836"/>
              <a:gd name="connsiteY0" fmla="*/ 0 h 3697907"/>
              <a:gd name="connsiteX1" fmla="*/ 5088836 w 5088836"/>
              <a:gd name="connsiteY1" fmla="*/ 0 h 3697907"/>
              <a:gd name="connsiteX2" fmla="*/ 5088836 w 5088836"/>
              <a:gd name="connsiteY2" fmla="*/ 3697907 h 3697907"/>
              <a:gd name="connsiteX3" fmla="*/ 0 w 5088836"/>
              <a:gd name="connsiteY3" fmla="*/ 3697907 h 36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8836" h="3697907">
                <a:moveTo>
                  <a:pt x="0" y="0"/>
                </a:moveTo>
                <a:lnTo>
                  <a:pt x="5088836" y="0"/>
                </a:lnTo>
                <a:lnTo>
                  <a:pt x="5088836" y="3697907"/>
                </a:lnTo>
                <a:lnTo>
                  <a:pt x="0" y="369790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3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ntakt Farb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089409A-B58C-4672-A297-06D68AFA2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881435"/>
            <a:ext cx="4630928" cy="12708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D93ACF1-E5AA-4FCA-9C8B-47AAB1BA68EF}"/>
              </a:ext>
            </a:extLst>
          </p:cNvPr>
          <p:cNvSpPr/>
          <p:nvPr userDrawn="1"/>
        </p:nvSpPr>
        <p:spPr>
          <a:xfrm>
            <a:off x="8212024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066742-228D-427F-905A-967890648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7358" y="358969"/>
            <a:ext cx="950656" cy="7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64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89DF183-E411-4BC5-A0BE-9BB3970575D4}"/>
              </a:ext>
            </a:extLst>
          </p:cNvPr>
          <p:cNvSpPr/>
          <p:nvPr userDrawn="1"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089409A-B58C-4672-A297-06D68AFA2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881435"/>
            <a:ext cx="4630928" cy="127202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 b="1"/>
            </a:lvl2pPr>
            <a:lvl3pPr marL="0" indent="0">
              <a:lnSpc>
                <a:spcPct val="100000"/>
              </a:lnSpc>
              <a:buNone/>
              <a:defRPr sz="1200" b="1">
                <a:solidFill>
                  <a:srgbClr val="2C2E2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2C2E2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2C2E2E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2C2E2E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2C2E2E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2C2E2E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2C2E2E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77603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Farb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089409A-B58C-4672-A297-06D68AFA2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881435"/>
            <a:ext cx="4630928" cy="12708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D93ACF1-E5AA-4FCA-9C8B-47AAB1BA68EF}"/>
              </a:ext>
            </a:extLst>
          </p:cNvPr>
          <p:cNvSpPr/>
          <p:nvPr userDrawn="1"/>
        </p:nvSpPr>
        <p:spPr>
          <a:xfrm>
            <a:off x="8212024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066742-228D-427F-905A-967890648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7358" y="358969"/>
            <a:ext cx="950656" cy="7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ogo-Fragment">
            <a:extLst>
              <a:ext uri="{FF2B5EF4-FFF2-40B4-BE49-F238E27FC236}">
                <a16:creationId xmlns:a16="http://schemas.microsoft.com/office/drawing/2014/main" id="{4E1C69AA-DE75-47AF-A9EE-1D16FC11535A}"/>
              </a:ext>
            </a:extLst>
          </p:cNvPr>
          <p:cNvSpPr/>
          <p:nvPr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CD8CBF-B7AC-48B2-BDFF-74D2CFF5B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00" y="1728000"/>
            <a:ext cx="9158400" cy="423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31C6-8F82-444A-A8EE-A01316F9A0EE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23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CDE787C-B484-481E-84CF-7E94E81D5B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F12EBF-CF8F-4714-BEE0-30A10649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16530"/>
            <a:ext cx="7642812" cy="251688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8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31F2D7-A605-4420-9965-A99A8E0A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3124788"/>
            <a:ext cx="7642812" cy="2516885"/>
          </a:xfrm>
        </p:spPr>
        <p:txBody>
          <a:bodyPr>
            <a:noAutofit/>
          </a:bodyPr>
          <a:lstStyle>
            <a:lvl1pPr marL="0" indent="0">
              <a:lnSpc>
                <a:spcPct val="98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57CF-8973-47C9-9121-BDA556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0C0DBF-23AF-428D-8923-CA34BD946944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82F60-23B1-463D-B55F-91BC7B4C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SRH Fernhochschule  –  The Mobile University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9AB51-B591-4F5B-967E-95DBFDF1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5B144D-941B-4DFC-AF5F-0416193D12E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SmartArt-Platzhalter 14">
            <a:extLst>
              <a:ext uri="{FF2B5EF4-FFF2-40B4-BE49-F238E27FC236}">
                <a16:creationId xmlns:a16="http://schemas.microsoft.com/office/drawing/2014/main" id="{861189CF-B82F-42F8-9B1E-3E5A50EC559C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0877358" y="358969"/>
            <a:ext cx="950656" cy="73707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73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warm grey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C706C0E-3E99-43D1-A3F5-7E7AF3744A83}"/>
              </a:ext>
            </a:extLst>
          </p:cNvPr>
          <p:cNvSpPr/>
          <p:nvPr userDrawn="1"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F12EBF-CF8F-4714-BEE0-30A10649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191181"/>
            <a:ext cx="9896808" cy="1406038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8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31F2D7-A605-4420-9965-A99A8E0A74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3597219"/>
            <a:ext cx="4255132" cy="2622606"/>
          </a:xfrm>
        </p:spPr>
        <p:txBody>
          <a:bodyPr>
            <a:noAutofit/>
          </a:bodyPr>
          <a:lstStyle>
            <a:lvl1pPr marL="0" indent="0">
              <a:lnSpc>
                <a:spcPct val="98000"/>
              </a:lnSpc>
              <a:spcBef>
                <a:spcPts val="0"/>
              </a:spcBef>
              <a:buNone/>
              <a:defRPr sz="20000" b="1" i="0">
                <a:solidFill>
                  <a:schemeClr val="accent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57CF-8973-47C9-9121-BDA556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fld id="{DC05A7DF-9ECF-4729-B92F-D996FB82D46D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82F60-23B1-463D-B55F-91BC7B4C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9AB51-B591-4F5B-967E-95DBFDF1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fld id="{075B144D-941B-4DFC-AF5F-0416193D12E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77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farbi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12EBF-CF8F-4714-BEE0-30A10649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191181"/>
            <a:ext cx="9896808" cy="1406038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8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31F2D7-A605-4420-9965-A99A8E0A74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3597219"/>
            <a:ext cx="4255132" cy="2622606"/>
          </a:xfrm>
        </p:spPr>
        <p:txBody>
          <a:bodyPr>
            <a:noAutofit/>
          </a:bodyPr>
          <a:lstStyle>
            <a:lvl1pPr marL="0" indent="0">
              <a:lnSpc>
                <a:spcPct val="98000"/>
              </a:lnSpc>
              <a:spcBef>
                <a:spcPts val="0"/>
              </a:spcBef>
              <a:buNone/>
              <a:defRPr sz="20000" b="1" i="0">
                <a:solidFill>
                  <a:schemeClr val="bg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57CF-8973-47C9-9121-BDA556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FAAB45-A8A1-4B18-971E-A495658FC2C0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82F60-23B1-463D-B55F-91BC7B4C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9AB51-B591-4F5B-967E-95DBFDF1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5B144D-941B-4DFC-AF5F-0416193D12E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A000BE-D89F-4CF2-9153-4F676346A0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7358" y="358969"/>
            <a:ext cx="950656" cy="737079"/>
          </a:xfrm>
          <a:prstGeom prst="rect">
            <a:avLst/>
          </a:prstGeom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951B6F9D-DB24-44F1-8ACB-F1C8797BDAFF}"/>
              </a:ext>
            </a:extLst>
          </p:cNvPr>
          <p:cNvSpPr/>
          <p:nvPr userDrawn="1"/>
        </p:nvSpPr>
        <p:spPr>
          <a:xfrm>
            <a:off x="8212024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8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C706C0E-3E99-43D1-A3F5-7E7AF3744A83}"/>
              </a:ext>
            </a:extLst>
          </p:cNvPr>
          <p:cNvSpPr/>
          <p:nvPr userDrawn="1"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F12EBF-CF8F-4714-BEE0-30A10649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191181"/>
            <a:ext cx="9896808" cy="1406038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8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31F2D7-A605-4420-9965-A99A8E0A74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3597219"/>
            <a:ext cx="4255132" cy="2622606"/>
          </a:xfrm>
        </p:spPr>
        <p:txBody>
          <a:bodyPr>
            <a:noAutofit/>
          </a:bodyPr>
          <a:lstStyle>
            <a:lvl1pPr marL="0" indent="0">
              <a:lnSpc>
                <a:spcPct val="98000"/>
              </a:lnSpc>
              <a:spcBef>
                <a:spcPts val="0"/>
              </a:spcBef>
              <a:buNone/>
              <a:defRPr sz="20000" b="1" i="0">
                <a:solidFill>
                  <a:schemeClr val="accent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57CF-8973-47C9-9121-BDA556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fld id="{5F2895B7-2C67-41B9-9372-EEB0000F2F9B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82F60-23B1-463D-B55F-91BC7B4C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9AB51-B591-4F5B-967E-95DBFDF1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fld id="{075B144D-941B-4DFC-AF5F-0416193D12E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54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Statements,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89DF183-E411-4BC5-A0BE-9BB3970575D4}"/>
              </a:ext>
            </a:extLst>
          </p:cNvPr>
          <p:cNvSpPr/>
          <p:nvPr userDrawn="1"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F12EBF-CF8F-4714-BEE0-30A10649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29132"/>
            <a:ext cx="11472946" cy="3980844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8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57CF-8973-47C9-9121-BDA556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fld id="{AE52985A-877F-4041-8FC9-83B9D5DBA3D3}" type="datetime1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82F60-23B1-463D-B55F-91BC7B4C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9AB51-B591-4F5B-967E-95DBFDF1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fld id="{075B144D-941B-4DFC-AF5F-0416193D12E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10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72B7B4-27E0-4F7C-BEF9-A2BE5E461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737" y="6364924"/>
            <a:ext cx="680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50" b="1" i="0">
                <a:solidFill>
                  <a:srgbClr val="6D7373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</a:lstStyle>
          <a:p>
            <a:fld id="{075B144D-941B-4DFC-AF5F-0416193D12E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DB9242-2198-4F50-9940-0EBA7C6A7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7645" y="6356350"/>
            <a:ext cx="8745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rgbClr val="6D7373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</a:lstStyle>
          <a:p>
            <a:fld id="{932200C7-56F7-4C2D-9647-644A2D39E444}" type="datetime1">
              <a:rPr lang="de-DE" smtClean="0"/>
              <a:t>07.10.2025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AD1664-878F-4F30-B2A4-1377B1AD9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9842" y="6356350"/>
            <a:ext cx="6495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rgbClr val="6D7373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</a:lstStyle>
          <a:p>
            <a:r>
              <a:rPr lang="de-DE"/>
              <a:t>SRH Fernhochschule  –  The Mobile University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CA1C0B-8B72-4C84-BAB1-FEBDDAC94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400" y="1728000"/>
            <a:ext cx="9157663" cy="4230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err="1"/>
              <a:t>Copy</a:t>
            </a:r>
            <a:r>
              <a:rPr lang="de-DE" dirty="0"/>
              <a:t> 18 Pt.</a:t>
            </a:r>
          </a:p>
          <a:p>
            <a:pPr lvl="1"/>
            <a:r>
              <a:rPr lang="de-DE" dirty="0" err="1"/>
              <a:t>Copy</a:t>
            </a:r>
            <a:r>
              <a:rPr lang="de-DE" dirty="0"/>
              <a:t> mit </a:t>
            </a:r>
            <a:r>
              <a:rPr lang="de-DE" dirty="0" err="1"/>
              <a:t>Bulletpoint</a:t>
            </a:r>
            <a:r>
              <a:rPr lang="de-DE" dirty="0"/>
              <a:t> 18 Pt.</a:t>
            </a:r>
          </a:p>
          <a:p>
            <a:pPr lvl="2"/>
            <a:r>
              <a:rPr lang="de-DE" dirty="0" err="1"/>
              <a:t>Copy</a:t>
            </a:r>
            <a:r>
              <a:rPr lang="de-DE" dirty="0"/>
              <a:t> mit </a:t>
            </a:r>
            <a:r>
              <a:rPr lang="de-DE" dirty="0" err="1"/>
              <a:t>Bulletpoint</a:t>
            </a:r>
            <a:r>
              <a:rPr lang="de-DE" dirty="0"/>
              <a:t>, eingerückt 16 Pt.</a:t>
            </a:r>
          </a:p>
          <a:p>
            <a:pPr lvl="3"/>
            <a:r>
              <a:rPr lang="de-DE" dirty="0"/>
              <a:t>Zwischenüberschrift 20 Pt. </a:t>
            </a:r>
            <a:r>
              <a:rPr lang="de-DE" dirty="0" err="1"/>
              <a:t>Bold</a:t>
            </a:r>
            <a:endParaRPr lang="de-DE" dirty="0"/>
          </a:p>
          <a:p>
            <a:pPr lvl="4"/>
            <a:r>
              <a:rPr lang="de-DE" dirty="0"/>
              <a:t>Einleitungstext 20 Pt. </a:t>
            </a:r>
            <a:r>
              <a:rPr lang="de-DE" dirty="0" err="1"/>
              <a:t>Bold</a:t>
            </a:r>
            <a:endParaRPr lang="de-DE" dirty="0"/>
          </a:p>
          <a:p>
            <a:pPr lvl="5"/>
            <a:r>
              <a:rPr lang="de-DE" dirty="0" err="1"/>
              <a:t>Subline</a:t>
            </a:r>
            <a:r>
              <a:rPr lang="de-DE" dirty="0"/>
              <a:t> 24 Pt.</a:t>
            </a:r>
          </a:p>
          <a:p>
            <a:pPr lvl="6"/>
            <a:r>
              <a:rPr lang="de-DE" dirty="0"/>
              <a:t>Statements!</a:t>
            </a:r>
          </a:p>
          <a:p>
            <a:pPr lvl="7"/>
            <a:r>
              <a:rPr lang="de-DE" dirty="0"/>
              <a:t>SRH </a:t>
            </a:r>
          </a:p>
          <a:p>
            <a:pPr lvl="8"/>
            <a:r>
              <a:rPr lang="de-DE" dirty="0"/>
              <a:t>Quelle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B4C745-B760-4320-98AD-BE2F6A54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8969"/>
            <a:ext cx="9157663" cy="8350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5453D28-3A12-4B40-BDC5-01A066B0461A}"/>
              </a:ext>
            </a:extLst>
          </p:cNvPr>
          <p:cNvSpPr/>
          <p:nvPr userDrawn="1"/>
        </p:nvSpPr>
        <p:spPr>
          <a:xfrm>
            <a:off x="10878555" y="361156"/>
            <a:ext cx="948335" cy="733815"/>
          </a:xfrm>
          <a:custGeom>
            <a:avLst/>
            <a:gdLst>
              <a:gd name="connsiteX0" fmla="*/ 619905 w 948335"/>
              <a:gd name="connsiteY0" fmla="*/ 599045 h 733815"/>
              <a:gd name="connsiteX1" fmla="*/ 708360 w 948335"/>
              <a:gd name="connsiteY1" fmla="*/ 599045 h 733815"/>
              <a:gd name="connsiteX2" fmla="*/ 708360 w 948335"/>
              <a:gd name="connsiteY2" fmla="*/ 175 h 733815"/>
              <a:gd name="connsiteX3" fmla="*/ 619905 w 948335"/>
              <a:gd name="connsiteY3" fmla="*/ 175 h 733815"/>
              <a:gd name="connsiteX4" fmla="*/ 619905 w 948335"/>
              <a:gd name="connsiteY4" fmla="*/ 599045 h 733815"/>
              <a:gd name="connsiteX5" fmla="*/ 811823 w 948335"/>
              <a:gd name="connsiteY5" fmla="*/ 196963 h 733815"/>
              <a:gd name="connsiteX6" fmla="*/ 753805 w 948335"/>
              <a:gd name="connsiteY6" fmla="*/ 199399 h 733815"/>
              <a:gd name="connsiteX7" fmla="*/ 753805 w 948335"/>
              <a:gd name="connsiteY7" fmla="*/ 281323 h 733815"/>
              <a:gd name="connsiteX8" fmla="*/ 860105 w 948335"/>
              <a:gd name="connsiteY8" fmla="*/ 364907 h 733815"/>
              <a:gd name="connsiteX9" fmla="*/ 860105 w 948335"/>
              <a:gd name="connsiteY9" fmla="*/ 599045 h 733815"/>
              <a:gd name="connsiteX10" fmla="*/ 948560 w 948335"/>
              <a:gd name="connsiteY10" fmla="*/ 599045 h 733815"/>
              <a:gd name="connsiteX11" fmla="*/ 948560 w 948335"/>
              <a:gd name="connsiteY11" fmla="*/ 353981 h 733815"/>
              <a:gd name="connsiteX12" fmla="*/ 811823 w 948335"/>
              <a:gd name="connsiteY12" fmla="*/ 196963 h 733815"/>
              <a:gd name="connsiteX13" fmla="*/ 208777 w 948335"/>
              <a:gd name="connsiteY13" fmla="*/ 199800 h 733815"/>
              <a:gd name="connsiteX14" fmla="*/ 72849 w 948335"/>
              <a:gd name="connsiteY14" fmla="*/ 366560 h 733815"/>
              <a:gd name="connsiteX15" fmla="*/ 72849 w 948335"/>
              <a:gd name="connsiteY15" fmla="*/ 567022 h 733815"/>
              <a:gd name="connsiteX16" fmla="*/ 225 w 948335"/>
              <a:gd name="connsiteY16" fmla="*/ 651830 h 733815"/>
              <a:gd name="connsiteX17" fmla="*/ 225 w 948335"/>
              <a:gd name="connsiteY17" fmla="*/ 732932 h 733815"/>
              <a:gd name="connsiteX18" fmla="*/ 25376 w 948335"/>
              <a:gd name="connsiteY18" fmla="*/ 733742 h 733815"/>
              <a:gd name="connsiteX19" fmla="*/ 161297 w 948335"/>
              <a:gd name="connsiteY19" fmla="*/ 566989 h 733815"/>
              <a:gd name="connsiteX20" fmla="*/ 161297 w 948335"/>
              <a:gd name="connsiteY20" fmla="*/ 366527 h 733815"/>
              <a:gd name="connsiteX21" fmla="*/ 233520 w 948335"/>
              <a:gd name="connsiteY21" fmla="*/ 281732 h 733815"/>
              <a:gd name="connsiteX22" fmla="*/ 233520 w 948335"/>
              <a:gd name="connsiteY22" fmla="*/ 200209 h 733815"/>
              <a:gd name="connsiteX23" fmla="*/ 208777 w 948335"/>
              <a:gd name="connsiteY23" fmla="*/ 199800 h 733815"/>
              <a:gd name="connsiteX24" fmla="*/ 480210 w 948335"/>
              <a:gd name="connsiteY24" fmla="*/ 199800 h 733815"/>
              <a:gd name="connsiteX25" fmla="*/ 344283 w 948335"/>
              <a:gd name="connsiteY25" fmla="*/ 366560 h 733815"/>
              <a:gd name="connsiteX26" fmla="*/ 344283 w 948335"/>
              <a:gd name="connsiteY26" fmla="*/ 599045 h 733815"/>
              <a:gd name="connsiteX27" fmla="*/ 432731 w 948335"/>
              <a:gd name="connsiteY27" fmla="*/ 599045 h 733815"/>
              <a:gd name="connsiteX28" fmla="*/ 432731 w 948335"/>
              <a:gd name="connsiteY28" fmla="*/ 366527 h 733815"/>
              <a:gd name="connsiteX29" fmla="*/ 505362 w 948335"/>
              <a:gd name="connsiteY29" fmla="*/ 281732 h 733815"/>
              <a:gd name="connsiteX30" fmla="*/ 505362 w 948335"/>
              <a:gd name="connsiteY30" fmla="*/ 200209 h 733815"/>
              <a:gd name="connsiteX31" fmla="*/ 480210 w 948335"/>
              <a:gd name="connsiteY31" fmla="*/ 199800 h 73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48335" h="733815">
                <a:moveTo>
                  <a:pt x="619905" y="599045"/>
                </a:moveTo>
                <a:lnTo>
                  <a:pt x="708360" y="599045"/>
                </a:lnTo>
                <a:lnTo>
                  <a:pt x="708360" y="175"/>
                </a:lnTo>
                <a:lnTo>
                  <a:pt x="619905" y="175"/>
                </a:lnTo>
                <a:lnTo>
                  <a:pt x="619905" y="599045"/>
                </a:lnTo>
                <a:close/>
                <a:moveTo>
                  <a:pt x="811823" y="196963"/>
                </a:moveTo>
                <a:cubicBezTo>
                  <a:pt x="795196" y="196154"/>
                  <a:pt x="774500" y="196963"/>
                  <a:pt x="753805" y="199399"/>
                </a:cubicBezTo>
                <a:lnTo>
                  <a:pt x="753805" y="281323"/>
                </a:lnTo>
                <a:cubicBezTo>
                  <a:pt x="831702" y="281323"/>
                  <a:pt x="860105" y="292732"/>
                  <a:pt x="860105" y="364907"/>
                </a:cubicBezTo>
                <a:lnTo>
                  <a:pt x="860105" y="599045"/>
                </a:lnTo>
                <a:lnTo>
                  <a:pt x="948560" y="599045"/>
                </a:lnTo>
                <a:lnTo>
                  <a:pt x="948560" y="353981"/>
                </a:lnTo>
                <a:cubicBezTo>
                  <a:pt x="948560" y="263505"/>
                  <a:pt x="897033" y="200209"/>
                  <a:pt x="811823" y="196963"/>
                </a:cubicBezTo>
                <a:close/>
                <a:moveTo>
                  <a:pt x="208777" y="199800"/>
                </a:moveTo>
                <a:cubicBezTo>
                  <a:pt x="114634" y="204671"/>
                  <a:pt x="72849" y="267152"/>
                  <a:pt x="72849" y="366560"/>
                </a:cubicBezTo>
                <a:lnTo>
                  <a:pt x="72849" y="567022"/>
                </a:lnTo>
                <a:cubicBezTo>
                  <a:pt x="72849" y="625455"/>
                  <a:pt x="61073" y="650613"/>
                  <a:pt x="225" y="651830"/>
                </a:cubicBezTo>
                <a:lnTo>
                  <a:pt x="225" y="732932"/>
                </a:lnTo>
                <a:cubicBezTo>
                  <a:pt x="7525" y="734156"/>
                  <a:pt x="19288" y="734156"/>
                  <a:pt x="25376" y="733742"/>
                </a:cubicBezTo>
                <a:cubicBezTo>
                  <a:pt x="119907" y="728068"/>
                  <a:pt x="161297" y="665179"/>
                  <a:pt x="161297" y="566989"/>
                </a:cubicBezTo>
                <a:lnTo>
                  <a:pt x="161297" y="366527"/>
                </a:lnTo>
                <a:cubicBezTo>
                  <a:pt x="161297" y="307693"/>
                  <a:pt x="172257" y="282943"/>
                  <a:pt x="233520" y="281732"/>
                </a:cubicBezTo>
                <a:lnTo>
                  <a:pt x="233520" y="200209"/>
                </a:lnTo>
                <a:cubicBezTo>
                  <a:pt x="226622" y="199399"/>
                  <a:pt x="214859" y="199399"/>
                  <a:pt x="208777" y="199800"/>
                </a:cubicBezTo>
                <a:close/>
                <a:moveTo>
                  <a:pt x="480210" y="199800"/>
                </a:moveTo>
                <a:cubicBezTo>
                  <a:pt x="386483" y="204671"/>
                  <a:pt x="344283" y="267560"/>
                  <a:pt x="344283" y="366560"/>
                </a:cubicBezTo>
                <a:lnTo>
                  <a:pt x="344283" y="599045"/>
                </a:lnTo>
                <a:lnTo>
                  <a:pt x="432731" y="599045"/>
                </a:lnTo>
                <a:lnTo>
                  <a:pt x="432731" y="366527"/>
                </a:lnTo>
                <a:cubicBezTo>
                  <a:pt x="432731" y="308094"/>
                  <a:pt x="444507" y="282943"/>
                  <a:pt x="505362" y="281732"/>
                </a:cubicBezTo>
                <a:lnTo>
                  <a:pt x="505362" y="200209"/>
                </a:lnTo>
                <a:cubicBezTo>
                  <a:pt x="498055" y="199399"/>
                  <a:pt x="486292" y="199399"/>
                  <a:pt x="480210" y="199800"/>
                </a:cubicBezTo>
                <a:close/>
              </a:path>
            </a:pathLst>
          </a:custGeom>
          <a:solidFill>
            <a:schemeClr val="accent1"/>
          </a:solidFill>
          <a:ln w="6638" cap="flat">
            <a:noFill/>
            <a:prstDash val="solid"/>
            <a:round/>
          </a:ln>
        </p:spPr>
        <p:txBody>
          <a:bodyPr rtlCol="0" anchor="ctr"/>
          <a:lstStyle/>
          <a:p>
            <a:endParaRPr lang="de-DE" b="0" i="0" dirty="0">
              <a:latin typeface="SRH Text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49" r:id="rId2"/>
    <p:sldLayoutId id="2147483676" r:id="rId3"/>
    <p:sldLayoutId id="2147483650" r:id="rId4"/>
    <p:sldLayoutId id="2147483651" r:id="rId5"/>
    <p:sldLayoutId id="2147483666" r:id="rId6"/>
    <p:sldLayoutId id="2147483686" r:id="rId7"/>
    <p:sldLayoutId id="2147483667" r:id="rId8"/>
    <p:sldLayoutId id="2147483664" r:id="rId9"/>
    <p:sldLayoutId id="2147483665" r:id="rId10"/>
    <p:sldLayoutId id="2147483728" r:id="rId11"/>
    <p:sldLayoutId id="2147483661" r:id="rId12"/>
    <p:sldLayoutId id="2147483671" r:id="rId13"/>
    <p:sldLayoutId id="2147483672" r:id="rId14"/>
    <p:sldLayoutId id="2147483678" r:id="rId15"/>
    <p:sldLayoutId id="2147483692" r:id="rId16"/>
    <p:sldLayoutId id="2147483673" r:id="rId17"/>
    <p:sldLayoutId id="2147483677" r:id="rId18"/>
    <p:sldLayoutId id="2147483683" r:id="rId19"/>
    <p:sldLayoutId id="2147483680" r:id="rId20"/>
    <p:sldLayoutId id="2147483684" r:id="rId21"/>
    <p:sldLayoutId id="2147483654" r:id="rId22"/>
    <p:sldLayoutId id="2147483655" r:id="rId23"/>
    <p:sldLayoutId id="2147483720" r:id="rId24"/>
    <p:sldLayoutId id="2147483730" r:id="rId25"/>
    <p:sldLayoutId id="2147483725" r:id="rId26"/>
    <p:sldLayoutId id="2147483729" r:id="rId27"/>
    <p:sldLayoutId id="2147483721" r:id="rId28"/>
    <p:sldLayoutId id="2147483722" r:id="rId29"/>
    <p:sldLayoutId id="2147483723" r:id="rId30"/>
    <p:sldLayoutId id="2147483693" r:id="rId31"/>
    <p:sldLayoutId id="2147483681" r:id="rId32"/>
    <p:sldLayoutId id="2147483682" r:id="rId3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SRH Headline" panose="020B0603020204020204" pitchFamily="34" charset="0"/>
          <a:ea typeface="SRH Headline" panose="020B0603020204020204" pitchFamily="34" charset="0"/>
          <a:cs typeface="SRH Headline" panose="020B0603020204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SRH Text" panose="020B0503020204020204" pitchFamily="34" charset="0"/>
          <a:ea typeface="SRH Text" panose="020B0503020204020204" pitchFamily="34" charset="0"/>
          <a:cs typeface="SRH Text" panose="020B0503020204020204" pitchFamily="34" charset="0"/>
        </a:defRPr>
      </a:lvl1pPr>
      <a:lvl2pPr marL="360000" indent="-360000" algn="l" defTabSz="9144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Font typeface="SRH" panose="020B0503020204020204" pitchFamily="34" charset="0"/>
        <a:buChar char="—"/>
        <a:defRPr sz="1800" b="0" kern="1200">
          <a:solidFill>
            <a:schemeClr val="tx1"/>
          </a:solidFill>
          <a:latin typeface="SRH Text" panose="020B0503020204020204" pitchFamily="34" charset="0"/>
          <a:ea typeface="SRH Text" panose="020B0503020204020204" pitchFamily="34" charset="0"/>
          <a:cs typeface="SRH Text" panose="020B0503020204020204" pitchFamily="34" charset="0"/>
        </a:defRPr>
      </a:lvl2pPr>
      <a:lvl3pPr marL="720000" indent="-36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RH" panose="020B0503020204020204" pitchFamily="34" charset="0"/>
        <a:buChar char="—"/>
        <a:defRPr sz="1600" b="0" kern="1200">
          <a:solidFill>
            <a:schemeClr val="tx1"/>
          </a:solidFill>
          <a:latin typeface="SRH Text" panose="020B0503020204020204" pitchFamily="34" charset="0"/>
          <a:ea typeface="SRH Text" panose="020B0503020204020204" pitchFamily="34" charset="0"/>
          <a:cs typeface="SRH Text" panose="020B0503020204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2400"/>
        </a:spcBef>
        <a:buFont typeface="SRH" panose="020B0503020204020204" pitchFamily="34" charset="0"/>
        <a:buNone/>
        <a:defRPr sz="2000" b="1" i="0" kern="1200">
          <a:solidFill>
            <a:schemeClr val="accent1"/>
          </a:solidFill>
          <a:latin typeface="SRH Headline" panose="020B0603020204020204" pitchFamily="34" charset="0"/>
          <a:ea typeface="SRH Headline" panose="020B0603020204020204" pitchFamily="34" charset="0"/>
          <a:cs typeface="SRH Headline" panose="020B0603020204020204" pitchFamily="34" charset="0"/>
        </a:defRPr>
      </a:lvl4pPr>
      <a:lvl5pPr marL="0" indent="0" algn="l" defTabSz="914400" rtl="0" eaLnBrk="1" latinLnBrk="0" hangingPunct="1">
        <a:lnSpc>
          <a:spcPct val="110000"/>
        </a:lnSpc>
        <a:spcBef>
          <a:spcPts val="1200"/>
        </a:spcBef>
        <a:buFont typeface="SRH" panose="020B0503020204020204" pitchFamily="34" charset="0"/>
        <a:buNone/>
        <a:defRPr sz="2000" b="1" i="0" kern="1200">
          <a:solidFill>
            <a:schemeClr val="tx1"/>
          </a:solidFill>
          <a:latin typeface="SRH Headline" panose="020B0603020204020204" pitchFamily="34" charset="0"/>
          <a:ea typeface="SRH Headline" panose="020B0603020204020204" pitchFamily="34" charset="0"/>
          <a:cs typeface="SRH Headline" panose="020B0603020204020204" pitchFamily="34" charset="0"/>
        </a:defRPr>
      </a:lvl5pPr>
      <a:lvl6pPr marL="0" indent="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SRH Headline" panose="020B0603020204020204" pitchFamily="34" charset="0"/>
          <a:ea typeface="SRH Headline" panose="020B0603020204020204" pitchFamily="34" charset="0"/>
          <a:cs typeface="SRH Headline" panose="020B0603020204020204" pitchFamily="34" charset="0"/>
        </a:defRPr>
      </a:lvl6pPr>
      <a:lvl7pPr marL="0" indent="0" algn="l" defTabSz="914400" rtl="0" eaLnBrk="1" latinLnBrk="0" hangingPunct="1">
        <a:lnSpc>
          <a:spcPct val="98000"/>
        </a:lnSpc>
        <a:spcBef>
          <a:spcPts val="1200"/>
        </a:spcBef>
        <a:buFont typeface="Arial" panose="020B0604020202020204" pitchFamily="34" charset="0"/>
        <a:buNone/>
        <a:defRPr sz="4800" b="1" i="0" kern="1200">
          <a:solidFill>
            <a:schemeClr val="accent1"/>
          </a:solidFill>
          <a:latin typeface="SRH Headline" panose="020B0603020204020204" pitchFamily="34" charset="0"/>
          <a:ea typeface="SRH Headline" panose="020B0603020204020204" pitchFamily="34" charset="0"/>
          <a:cs typeface="SRH Headline" panose="020B0603020204020204" pitchFamily="34" charset="0"/>
        </a:defRPr>
      </a:lvl7pPr>
      <a:lvl8pPr marL="0" indent="0" algn="l" defTabSz="914400" rtl="0" eaLnBrk="1" latinLnBrk="0" hangingPunct="1">
        <a:lnSpc>
          <a:spcPct val="98000"/>
        </a:lnSpc>
        <a:spcBef>
          <a:spcPts val="12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SRH Headline" panose="020B0603020204020204" pitchFamily="34" charset="0"/>
          <a:ea typeface="SRH Headline" panose="020B0603020204020204" pitchFamily="34" charset="0"/>
          <a:cs typeface="SRH Headline" panose="020B0603020204020204" pitchFamily="34" charset="0"/>
        </a:defRPr>
      </a:lvl8pPr>
      <a:lvl9pPr marL="0" indent="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SRH Text" panose="020B0503020204020204" pitchFamily="34" charset="0"/>
          <a:ea typeface="SRH Text" panose="020B0503020204020204" pitchFamily="34" charset="0"/>
          <a:cs typeface="SRH Text" panose="020B0503020204020204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7453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1088" userDrawn="1">
          <p15:clr>
            <a:srgbClr val="F26B43"/>
          </p15:clr>
        </p15:guide>
        <p15:guide id="8" orient="horz" pos="3753" userDrawn="1">
          <p15:clr>
            <a:srgbClr val="F26B43"/>
          </p15:clr>
        </p15:guide>
        <p15:guide id="9" orient="horz" pos="690" userDrawn="1">
          <p15:clr>
            <a:srgbClr val="F26B43"/>
          </p15:clr>
        </p15:guide>
        <p15:guide id="10" pos="59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33248-BBA5-B3F2-FCD5-31910A085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Meilenstein 5" title="Meilenstein 5">
            <a:extLst>
              <a:ext uri="{FF2B5EF4-FFF2-40B4-BE49-F238E27FC236}">
                <a16:creationId xmlns:a16="http://schemas.microsoft.com/office/drawing/2014/main" id="{5DBC4D22-3CA9-61F9-40DF-5C4646550983}"/>
              </a:ext>
            </a:extLst>
          </p:cNvPr>
          <p:cNvGrpSpPr/>
          <p:nvPr/>
        </p:nvGrpSpPr>
        <p:grpSpPr>
          <a:xfrm rot="16200000">
            <a:off x="6039276" y="512592"/>
            <a:ext cx="902971" cy="6648656"/>
            <a:chOff x="6008505" y="1104241"/>
            <a:chExt cx="969356" cy="7908433"/>
          </a:xfrm>
          <a:solidFill>
            <a:schemeClr val="accent3">
              <a:lumMod val="75000"/>
            </a:schemeClr>
          </a:solidFill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6A20D65B-8B01-03CE-EB81-31215B14ADCC}"/>
                </a:ext>
              </a:extLst>
            </p:cNvPr>
            <p:cNvSpPr txBox="1"/>
            <p:nvPr/>
          </p:nvSpPr>
          <p:spPr>
            <a:xfrm rot="5400000">
              <a:off x="5999469" y="1672032"/>
              <a:ext cx="1494220" cy="462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Kollegiale Fallberatung</a:t>
              </a:r>
            </a:p>
          </p:txBody>
        </p:sp>
        <p:sp>
          <p:nvSpPr>
            <p:cNvPr id="64" name="Pfeil: Abwärts 176" title="Meilenstein hoher Pfeil">
              <a:extLst>
                <a:ext uri="{FF2B5EF4-FFF2-40B4-BE49-F238E27FC236}">
                  <a16:creationId xmlns:a16="http://schemas.microsoft.com/office/drawing/2014/main" id="{DFD4A47D-F2A0-82E5-C23E-807BCF118CB7}"/>
                </a:ext>
              </a:extLst>
            </p:cNvPr>
            <p:cNvSpPr/>
            <p:nvPr/>
          </p:nvSpPr>
          <p:spPr>
            <a:xfrm>
              <a:off x="6008505" y="1104241"/>
              <a:ext cx="470255" cy="7908433"/>
            </a:xfrm>
            <a:prstGeom prst="downArrow">
              <a:avLst>
                <a:gd name="adj1" fmla="val 10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Ellipse 64" title="Meilensteinnummer">
              <a:extLst>
                <a:ext uri="{FF2B5EF4-FFF2-40B4-BE49-F238E27FC236}">
                  <a16:creationId xmlns:a16="http://schemas.microsoft.com/office/drawing/2014/main" id="{9E9A70BD-87CE-E20D-B31F-9E7EFE5A9D11}"/>
                </a:ext>
              </a:extLst>
            </p:cNvPr>
            <p:cNvSpPr/>
            <p:nvPr/>
          </p:nvSpPr>
          <p:spPr>
            <a:xfrm rot="5400000">
              <a:off x="6086297" y="3446024"/>
              <a:ext cx="296963" cy="2969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2" name="Pfeil: Abwärts 176" title="Meilenstein hoher Pfeil">
            <a:extLst>
              <a:ext uri="{FF2B5EF4-FFF2-40B4-BE49-F238E27FC236}">
                <a16:creationId xmlns:a16="http://schemas.microsoft.com/office/drawing/2014/main" id="{79B335E0-854D-31E4-DDAC-7D9158A7C0C5}"/>
              </a:ext>
            </a:extLst>
          </p:cNvPr>
          <p:cNvSpPr/>
          <p:nvPr/>
        </p:nvSpPr>
        <p:spPr>
          <a:xfrm>
            <a:off x="1412019" y="2285707"/>
            <a:ext cx="470254" cy="2411813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lientitel">
            <a:extLst>
              <a:ext uri="{FF2B5EF4-FFF2-40B4-BE49-F238E27FC236}">
                <a16:creationId xmlns:a16="http://schemas.microsoft.com/office/drawing/2014/main" id="{082D7573-08B6-5B24-461B-D038A512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55" y="101779"/>
            <a:ext cx="10267360" cy="1061532"/>
          </a:xfrm>
        </p:spPr>
        <p:txBody>
          <a:bodyPr rtlCol="0"/>
          <a:lstStyle/>
          <a:p>
            <a:pPr algn="ctr" rtl="0"/>
            <a:br>
              <a:rPr lang="de-DE" sz="2400" dirty="0">
                <a:latin typeface="+mj-lt"/>
                <a:cs typeface="Arial" panose="020B0604020202020204" pitchFamily="34" charset="0"/>
              </a:rPr>
            </a:br>
            <a:r>
              <a:rPr lang="de-DE" sz="2400" dirty="0">
                <a:latin typeface="+mj-lt"/>
                <a:cs typeface="Arial" panose="020B0604020202020204" pitchFamily="34" charset="0"/>
              </a:rPr>
              <a:t>Gesamtübersicht Praxisausbildung Soziale Arbeit (B.A.)</a:t>
            </a:r>
            <a:br>
              <a:rPr lang="de-DE" sz="2400" dirty="0">
                <a:latin typeface="+mj-lt"/>
                <a:cs typeface="Arial" panose="020B0604020202020204" pitchFamily="34" charset="0"/>
              </a:rPr>
            </a:br>
            <a:endParaRPr lang="de-DE" sz="2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2" name="Gruppe 11" title="Zeitachse">
            <a:extLst>
              <a:ext uri="{FF2B5EF4-FFF2-40B4-BE49-F238E27FC236}">
                <a16:creationId xmlns:a16="http://schemas.microsoft.com/office/drawing/2014/main" id="{EF88F124-25FA-5BC3-3C33-62017F3974EB}"/>
              </a:ext>
            </a:extLst>
          </p:cNvPr>
          <p:cNvGrpSpPr/>
          <p:nvPr/>
        </p:nvGrpSpPr>
        <p:grpSpPr>
          <a:xfrm>
            <a:off x="612562" y="4725645"/>
            <a:ext cx="11007737" cy="165471"/>
            <a:chOff x="418011" y="3346265"/>
            <a:chExt cx="11007737" cy="165471"/>
          </a:xfrm>
        </p:grpSpPr>
        <p:cxnSp>
          <p:nvCxnSpPr>
            <p:cNvPr id="4" name="Gerade Verbindung mit Pfeil 3">
              <a:extLst>
                <a:ext uri="{FF2B5EF4-FFF2-40B4-BE49-F238E27FC236}">
                  <a16:creationId xmlns:a16="http://schemas.microsoft.com/office/drawing/2014/main" id="{37539574-59AB-7A20-70CB-7FD22F6D0CE4}"/>
                </a:ext>
              </a:extLst>
            </p:cNvPr>
            <p:cNvCxnSpPr>
              <a:cxnSpLocks/>
            </p:cNvCxnSpPr>
            <p:nvPr/>
          </p:nvCxnSpPr>
          <p:spPr>
            <a:xfrm>
              <a:off x="418011" y="3429000"/>
              <a:ext cx="11007737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BDA609F8-7F48-FAC5-5657-49F7D405553F}"/>
                </a:ext>
              </a:extLst>
            </p:cNvPr>
            <p:cNvCxnSpPr>
              <a:cxnSpLocks/>
            </p:cNvCxnSpPr>
            <p:nvPr/>
          </p:nvCxnSpPr>
          <p:spPr>
            <a:xfrm>
              <a:off x="691556" y="3346265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E7295C39-ED73-BF4F-8664-DD44D31B5BDF}"/>
                </a:ext>
              </a:extLst>
            </p:cNvPr>
            <p:cNvCxnSpPr>
              <a:cxnSpLocks/>
            </p:cNvCxnSpPr>
            <p:nvPr/>
          </p:nvCxnSpPr>
          <p:spPr>
            <a:xfrm>
              <a:off x="3657044" y="3346265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475B13D6-8DA3-91BC-739C-4FB67FE8E1B0}"/>
                </a:ext>
              </a:extLst>
            </p:cNvPr>
            <p:cNvCxnSpPr>
              <a:cxnSpLocks/>
            </p:cNvCxnSpPr>
            <p:nvPr/>
          </p:nvCxnSpPr>
          <p:spPr>
            <a:xfrm>
              <a:off x="6631026" y="3346265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05C03B72-C427-EC08-3A80-3092E606C822}"/>
                </a:ext>
              </a:extLst>
            </p:cNvPr>
            <p:cNvCxnSpPr>
              <a:cxnSpLocks/>
            </p:cNvCxnSpPr>
            <p:nvPr/>
          </p:nvCxnSpPr>
          <p:spPr>
            <a:xfrm>
              <a:off x="9595640" y="3346265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feld 114">
            <a:extLst>
              <a:ext uri="{FF2B5EF4-FFF2-40B4-BE49-F238E27FC236}">
                <a16:creationId xmlns:a16="http://schemas.microsoft.com/office/drawing/2014/main" id="{8E332730-5CA1-8CD9-7483-E6C56BFC666E}"/>
              </a:ext>
            </a:extLst>
          </p:cNvPr>
          <p:cNvSpPr txBox="1"/>
          <p:nvPr/>
        </p:nvSpPr>
        <p:spPr>
          <a:xfrm>
            <a:off x="1412019" y="1343089"/>
            <a:ext cx="13689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Bearbeitung der Prüfungsleistung </a:t>
            </a:r>
          </a:p>
        </p:txBody>
      </p:sp>
      <p:grpSp>
        <p:nvGrpSpPr>
          <p:cNvPr id="16" name="Meilenstein 1" title="Meilenstein 1">
            <a:extLst>
              <a:ext uri="{FF2B5EF4-FFF2-40B4-BE49-F238E27FC236}">
                <a16:creationId xmlns:a16="http://schemas.microsoft.com/office/drawing/2014/main" id="{ED76CC4A-1EE2-9DE8-16C5-65BC42BDFCF5}"/>
              </a:ext>
            </a:extLst>
          </p:cNvPr>
          <p:cNvGrpSpPr/>
          <p:nvPr/>
        </p:nvGrpSpPr>
        <p:grpSpPr>
          <a:xfrm>
            <a:off x="868745" y="2850190"/>
            <a:ext cx="1307486" cy="1838293"/>
            <a:chOff x="832348" y="3738249"/>
            <a:chExt cx="1307486" cy="1701323"/>
          </a:xfrm>
        </p:grpSpPr>
        <p:sp>
          <p:nvSpPr>
            <p:cNvPr id="2" name="Pfeil: Abwärts 1" title="Meilensteinpfeil">
              <a:extLst>
                <a:ext uri="{FF2B5EF4-FFF2-40B4-BE49-F238E27FC236}">
                  <a16:creationId xmlns:a16="http://schemas.microsoft.com/office/drawing/2014/main" id="{4BA82B74-CC33-10B9-83F7-F9A0C8914DA6}"/>
                </a:ext>
              </a:extLst>
            </p:cNvPr>
            <p:cNvSpPr/>
            <p:nvPr/>
          </p:nvSpPr>
          <p:spPr>
            <a:xfrm>
              <a:off x="832348" y="4392862"/>
              <a:ext cx="470255" cy="104671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uppe 4" title="Meilensteintext">
              <a:extLst>
                <a:ext uri="{FF2B5EF4-FFF2-40B4-BE49-F238E27FC236}">
                  <a16:creationId xmlns:a16="http://schemas.microsoft.com/office/drawing/2014/main" id="{FB34DF44-AC7C-58A6-EE3B-EE611D61964A}"/>
                </a:ext>
              </a:extLst>
            </p:cNvPr>
            <p:cNvGrpSpPr/>
            <p:nvPr/>
          </p:nvGrpSpPr>
          <p:grpSpPr>
            <a:xfrm>
              <a:off x="832349" y="3738249"/>
              <a:ext cx="1307485" cy="611030"/>
              <a:chOff x="1510892" y="3857813"/>
              <a:chExt cx="1307485" cy="611030"/>
            </a:xfrm>
          </p:grpSpPr>
          <p:sp>
            <p:nvSpPr>
              <p:cNvPr id="61" name="Textfeld 60">
                <a:extLst>
                  <a:ext uri="{FF2B5EF4-FFF2-40B4-BE49-F238E27FC236}">
                    <a16:creationId xmlns:a16="http://schemas.microsoft.com/office/drawing/2014/main" id="{94319172-89FB-89E0-83AE-AC38D07D4379}"/>
                  </a:ext>
                </a:extLst>
              </p:cNvPr>
              <p:cNvSpPr txBox="1"/>
              <p:nvPr/>
            </p:nvSpPr>
            <p:spPr>
              <a:xfrm>
                <a:off x="1510892" y="4049788"/>
                <a:ext cx="1294782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A0ECC2D1-B912-BA12-DA37-E55B1BCC5AB0}"/>
                  </a:ext>
                </a:extLst>
              </p:cNvPr>
              <p:cNvSpPr txBox="1"/>
              <p:nvPr/>
            </p:nvSpPr>
            <p:spPr>
              <a:xfrm>
                <a:off x="1510893" y="4233106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0F7B671B-6F57-A0F9-0549-2F9B852A4C8A}"/>
                  </a:ext>
                </a:extLst>
              </p:cNvPr>
              <p:cNvSpPr txBox="1"/>
              <p:nvPr/>
            </p:nvSpPr>
            <p:spPr>
              <a:xfrm>
                <a:off x="1523595" y="3857813"/>
                <a:ext cx="1294782" cy="598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Einreichung Ausbildungs-plan</a:t>
                </a:r>
              </a:p>
            </p:txBody>
          </p:sp>
        </p:grpSp>
      </p:grpSp>
      <p:sp>
        <p:nvSpPr>
          <p:cNvPr id="123" name="Textfeld 122">
            <a:extLst>
              <a:ext uri="{FF2B5EF4-FFF2-40B4-BE49-F238E27FC236}">
                <a16:creationId xmlns:a16="http://schemas.microsoft.com/office/drawing/2014/main" id="{D166B8E7-5F3A-EB04-ACAB-15F3F47D9E6C}"/>
              </a:ext>
            </a:extLst>
          </p:cNvPr>
          <p:cNvSpPr txBox="1"/>
          <p:nvPr/>
        </p:nvSpPr>
        <p:spPr>
          <a:xfrm>
            <a:off x="886107" y="4830828"/>
            <a:ext cx="2965487" cy="1728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 der Praxisausbildung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EB48D00-CC21-8848-EBB4-E02643161A43}"/>
              </a:ext>
            </a:extLst>
          </p:cNvPr>
          <p:cNvGrpSpPr/>
          <p:nvPr/>
        </p:nvGrpSpPr>
        <p:grpSpPr>
          <a:xfrm>
            <a:off x="3807549" y="2200224"/>
            <a:ext cx="2629092" cy="2491559"/>
            <a:chOff x="7074355" y="2202872"/>
            <a:chExt cx="2706933" cy="2758694"/>
          </a:xfrm>
        </p:grpSpPr>
        <p:grpSp>
          <p:nvGrpSpPr>
            <p:cNvPr id="25" name="Meilenstein 9" title="Meilenstein 9">
              <a:extLst>
                <a:ext uri="{FF2B5EF4-FFF2-40B4-BE49-F238E27FC236}">
                  <a16:creationId xmlns:a16="http://schemas.microsoft.com/office/drawing/2014/main" id="{C37CC4E9-03CF-024C-CE80-0B2631A0D645}"/>
                </a:ext>
              </a:extLst>
            </p:cNvPr>
            <p:cNvGrpSpPr/>
            <p:nvPr/>
          </p:nvGrpSpPr>
          <p:grpSpPr>
            <a:xfrm>
              <a:off x="8435686" y="2202872"/>
              <a:ext cx="1345602" cy="2758694"/>
              <a:chOff x="10550094" y="2680877"/>
              <a:chExt cx="1345602" cy="2758694"/>
            </a:xfrm>
          </p:grpSpPr>
          <p:sp>
            <p:nvSpPr>
              <p:cNvPr id="168" name="Pfeil: Abwärts 167" title="Heute hoher Pfeil">
                <a:extLst>
                  <a:ext uri="{FF2B5EF4-FFF2-40B4-BE49-F238E27FC236}">
                    <a16:creationId xmlns:a16="http://schemas.microsoft.com/office/drawing/2014/main" id="{4F9DD25A-7AB2-4136-8717-861DB77F51A7}"/>
                  </a:ext>
                </a:extLst>
              </p:cNvPr>
              <p:cNvSpPr/>
              <p:nvPr/>
            </p:nvSpPr>
            <p:spPr>
              <a:xfrm>
                <a:off x="10550094" y="2864706"/>
                <a:ext cx="481556" cy="2574865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9" name="Grafik 178" title="Flaggensymbol">
                <a:extLst>
                  <a:ext uri="{FF2B5EF4-FFF2-40B4-BE49-F238E27FC236}">
                    <a16:creationId xmlns:a16="http://schemas.microsoft.com/office/drawing/2014/main" id="{B84A75A8-F8F2-BDED-0D20-C88E4A9CBC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746329" y="2680877"/>
                <a:ext cx="149367" cy="168956"/>
              </a:xfrm>
              <a:prstGeom prst="rect">
                <a:avLst/>
              </a:prstGeom>
            </p:spPr>
          </p:pic>
        </p:grpSp>
        <p:sp>
          <p:nvSpPr>
            <p:cNvPr id="142" name="Textfeld 141">
              <a:extLst>
                <a:ext uri="{FF2B5EF4-FFF2-40B4-BE49-F238E27FC236}">
                  <a16:creationId xmlns:a16="http://schemas.microsoft.com/office/drawing/2014/main" id="{1C307424-841E-B3F5-E853-9D6337AB4C54}"/>
                </a:ext>
              </a:extLst>
            </p:cNvPr>
            <p:cNvSpPr txBox="1"/>
            <p:nvPr/>
          </p:nvSpPr>
          <p:spPr>
            <a:xfrm>
              <a:off x="7074355" y="2333951"/>
              <a:ext cx="1482296" cy="477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5B4A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Intensivtage zur Praxisreflexion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6D9A6498-CE72-872E-27E1-121A70B4F9A8}"/>
              </a:ext>
            </a:extLst>
          </p:cNvPr>
          <p:cNvGrpSpPr/>
          <p:nvPr/>
        </p:nvGrpSpPr>
        <p:grpSpPr>
          <a:xfrm>
            <a:off x="5796555" y="3046700"/>
            <a:ext cx="2126060" cy="1618995"/>
            <a:chOff x="5371379" y="4039535"/>
            <a:chExt cx="2126060" cy="1302136"/>
          </a:xfrm>
        </p:grpSpPr>
        <p:sp>
          <p:nvSpPr>
            <p:cNvPr id="152" name="Pfeil: Abwärts 151" title="Kurzer Meilensteinpfeil">
              <a:extLst>
                <a:ext uri="{FF2B5EF4-FFF2-40B4-BE49-F238E27FC236}">
                  <a16:creationId xmlns:a16="http://schemas.microsoft.com/office/drawing/2014/main" id="{A93389F7-69B3-6BE4-4FEA-C55FF3AB28DB}"/>
                </a:ext>
              </a:extLst>
            </p:cNvPr>
            <p:cNvSpPr/>
            <p:nvPr/>
          </p:nvSpPr>
          <p:spPr>
            <a:xfrm>
              <a:off x="5371379" y="4262719"/>
              <a:ext cx="470255" cy="1078952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CDA4A7B6-9796-2649-6E36-C525FCBD9E4B}"/>
                </a:ext>
              </a:extLst>
            </p:cNvPr>
            <p:cNvSpPr txBox="1"/>
            <p:nvPr/>
          </p:nvSpPr>
          <p:spPr>
            <a:xfrm>
              <a:off x="5428212" y="4039535"/>
              <a:ext cx="2069227" cy="173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Abschlussgespräch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F4922A4-E9DD-D377-5602-F1642E93B676}"/>
              </a:ext>
            </a:extLst>
          </p:cNvPr>
          <p:cNvGrpSpPr/>
          <p:nvPr/>
        </p:nvGrpSpPr>
        <p:grpSpPr>
          <a:xfrm>
            <a:off x="1999892" y="2366358"/>
            <a:ext cx="1296211" cy="2322123"/>
            <a:chOff x="2789916" y="808541"/>
            <a:chExt cx="1296211" cy="4668506"/>
          </a:xfrm>
        </p:grpSpPr>
        <p:sp>
          <p:nvSpPr>
            <p:cNvPr id="33" name="Pfeil: Abwärts 176" title="Meilenstein hoher Pfeil">
              <a:extLst>
                <a:ext uri="{FF2B5EF4-FFF2-40B4-BE49-F238E27FC236}">
                  <a16:creationId xmlns:a16="http://schemas.microsoft.com/office/drawing/2014/main" id="{0FDECBA1-3F71-3FCE-2458-81F85A08648B}"/>
                </a:ext>
              </a:extLst>
            </p:cNvPr>
            <p:cNvSpPr/>
            <p:nvPr/>
          </p:nvSpPr>
          <p:spPr>
            <a:xfrm>
              <a:off x="2789916" y="2034742"/>
              <a:ext cx="470255" cy="3442305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200E1374-A05A-12FF-C45A-C80B97988692}"/>
                </a:ext>
              </a:extLst>
            </p:cNvPr>
            <p:cNvSpPr txBox="1"/>
            <p:nvPr/>
          </p:nvSpPr>
          <p:spPr>
            <a:xfrm>
              <a:off x="2791345" y="808541"/>
              <a:ext cx="1294782" cy="866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Reflexions-gespräch</a:t>
              </a: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9FF410D7-79BB-20F9-CA61-1E059473DA59}"/>
              </a:ext>
            </a:extLst>
          </p:cNvPr>
          <p:cNvSpPr txBox="1"/>
          <p:nvPr/>
        </p:nvSpPr>
        <p:spPr>
          <a:xfrm>
            <a:off x="326455" y="4904596"/>
            <a:ext cx="1075953" cy="232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Praxisstart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419E420-2455-C52D-73C1-00A357172FAC}"/>
              </a:ext>
            </a:extLst>
          </p:cNvPr>
          <p:cNvSpPr txBox="1"/>
          <p:nvPr/>
        </p:nvSpPr>
        <p:spPr>
          <a:xfrm>
            <a:off x="9211693" y="4894012"/>
            <a:ext cx="1141749" cy="232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Praxissende</a:t>
            </a: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9C68529-1E43-672D-C97C-B49A9998BF3A}"/>
              </a:ext>
            </a:extLst>
          </p:cNvPr>
          <p:cNvSpPr txBox="1"/>
          <p:nvPr/>
        </p:nvSpPr>
        <p:spPr>
          <a:xfrm>
            <a:off x="3851594" y="4823620"/>
            <a:ext cx="2965487" cy="1728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 des Praxisausbildung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1180DCB6-FF08-EA16-DA63-CCD6F5A593B5}"/>
              </a:ext>
            </a:extLst>
          </p:cNvPr>
          <p:cNvSpPr txBox="1"/>
          <p:nvPr/>
        </p:nvSpPr>
        <p:spPr>
          <a:xfrm>
            <a:off x="6817080" y="4822198"/>
            <a:ext cx="2965487" cy="1728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3/3 des Praxisausbildung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feil: Abwärts 167" title="Heute hoher Pfeil">
            <a:extLst>
              <a:ext uri="{FF2B5EF4-FFF2-40B4-BE49-F238E27FC236}">
                <a16:creationId xmlns:a16="http://schemas.microsoft.com/office/drawing/2014/main" id="{A0F5D3C1-9FA6-6CAA-DF9F-FFCDED40ED37}"/>
              </a:ext>
            </a:extLst>
          </p:cNvPr>
          <p:cNvSpPr/>
          <p:nvPr/>
        </p:nvSpPr>
        <p:spPr>
          <a:xfrm rot="16200000">
            <a:off x="7040605" y="910778"/>
            <a:ext cx="533634" cy="3442855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feil: Abwärts 176" title="Meilenstein hoher Pfeil">
            <a:extLst>
              <a:ext uri="{FF2B5EF4-FFF2-40B4-BE49-F238E27FC236}">
                <a16:creationId xmlns:a16="http://schemas.microsoft.com/office/drawing/2014/main" id="{1CA78D35-2608-C30F-CB02-A01C24FEC1CC}"/>
              </a:ext>
            </a:extLst>
          </p:cNvPr>
          <p:cNvSpPr/>
          <p:nvPr/>
        </p:nvSpPr>
        <p:spPr>
          <a:xfrm rot="16200000">
            <a:off x="5541199" y="-2325528"/>
            <a:ext cx="470254" cy="8747836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Meilenstein 1" title="Meilenstein 1">
            <a:extLst>
              <a:ext uri="{FF2B5EF4-FFF2-40B4-BE49-F238E27FC236}">
                <a16:creationId xmlns:a16="http://schemas.microsoft.com/office/drawing/2014/main" id="{4A4BED21-9422-293B-2B48-BED75DF22AD3}"/>
              </a:ext>
            </a:extLst>
          </p:cNvPr>
          <p:cNvGrpSpPr/>
          <p:nvPr/>
        </p:nvGrpSpPr>
        <p:grpSpPr>
          <a:xfrm>
            <a:off x="99105" y="1737474"/>
            <a:ext cx="1483845" cy="2951007"/>
            <a:chOff x="703221" y="3887051"/>
            <a:chExt cx="1423910" cy="1552521"/>
          </a:xfrm>
        </p:grpSpPr>
        <p:sp>
          <p:nvSpPr>
            <p:cNvPr id="29" name="Pfeil: Abwärts 1" title="Meilensteinpfeil">
              <a:extLst>
                <a:ext uri="{FF2B5EF4-FFF2-40B4-BE49-F238E27FC236}">
                  <a16:creationId xmlns:a16="http://schemas.microsoft.com/office/drawing/2014/main" id="{F382E2B6-10E1-986A-12A8-A5E9FFC44113}"/>
                </a:ext>
              </a:extLst>
            </p:cNvPr>
            <p:cNvSpPr/>
            <p:nvPr/>
          </p:nvSpPr>
          <p:spPr>
            <a:xfrm>
              <a:off x="832348" y="4392862"/>
              <a:ext cx="470255" cy="104671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rgbClr val="B926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uppe 4" title="Meilensteintext">
              <a:extLst>
                <a:ext uri="{FF2B5EF4-FFF2-40B4-BE49-F238E27FC236}">
                  <a16:creationId xmlns:a16="http://schemas.microsoft.com/office/drawing/2014/main" id="{EE6C21C0-AFD4-5AE4-A744-B6564D751F73}"/>
                </a:ext>
              </a:extLst>
            </p:cNvPr>
            <p:cNvGrpSpPr/>
            <p:nvPr/>
          </p:nvGrpSpPr>
          <p:grpSpPr>
            <a:xfrm>
              <a:off x="703221" y="3887051"/>
              <a:ext cx="1423910" cy="462228"/>
              <a:chOff x="1381764" y="4006615"/>
              <a:chExt cx="1423910" cy="462228"/>
            </a:xfrm>
          </p:grpSpPr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2146C359-96DA-2713-4077-3D7E75AF1EC6}"/>
                  </a:ext>
                </a:extLst>
              </p:cNvPr>
              <p:cNvSpPr txBox="1"/>
              <p:nvPr/>
            </p:nvSpPr>
            <p:spPr>
              <a:xfrm>
                <a:off x="1510892" y="4049788"/>
                <a:ext cx="1294782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3BD4D1DC-97D8-64EB-8D30-B4F65C80882F}"/>
                  </a:ext>
                </a:extLst>
              </p:cNvPr>
              <p:cNvSpPr txBox="1"/>
              <p:nvPr/>
            </p:nvSpPr>
            <p:spPr>
              <a:xfrm>
                <a:off x="1510893" y="4233106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CE7FE493-48F2-9F52-80F9-039D29CC9A90}"/>
                  </a:ext>
                </a:extLst>
              </p:cNvPr>
              <p:cNvSpPr txBox="1"/>
              <p:nvPr/>
            </p:nvSpPr>
            <p:spPr>
              <a:xfrm>
                <a:off x="1381764" y="4006615"/>
                <a:ext cx="1294782" cy="4533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265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Einreichung Praxisverein-</a:t>
                </a:r>
                <a:r>
                  <a:rPr kumimoji="0" lang="de-DE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B9265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barung</a:t>
                </a: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265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+ Berufsurkunde</a:t>
                </a:r>
              </a:p>
            </p:txBody>
          </p:sp>
        </p:grpSp>
      </p:grpSp>
      <p:grpSp>
        <p:nvGrpSpPr>
          <p:cNvPr id="35" name="Meilenstein 1" title="Meilenstein 1">
            <a:extLst>
              <a:ext uri="{FF2B5EF4-FFF2-40B4-BE49-F238E27FC236}">
                <a16:creationId xmlns:a16="http://schemas.microsoft.com/office/drawing/2014/main" id="{B586A5C3-C8FE-1DD7-9C22-FDFECC7783E7}"/>
              </a:ext>
            </a:extLst>
          </p:cNvPr>
          <p:cNvGrpSpPr/>
          <p:nvPr/>
        </p:nvGrpSpPr>
        <p:grpSpPr>
          <a:xfrm>
            <a:off x="9706870" y="2314510"/>
            <a:ext cx="1479285" cy="2362516"/>
            <a:chOff x="724129" y="3796124"/>
            <a:chExt cx="1479285" cy="1643448"/>
          </a:xfrm>
        </p:grpSpPr>
        <p:sp>
          <p:nvSpPr>
            <p:cNvPr id="46" name="Pfeil: Abwärts 1" title="Meilensteinpfeil">
              <a:extLst>
                <a:ext uri="{FF2B5EF4-FFF2-40B4-BE49-F238E27FC236}">
                  <a16:creationId xmlns:a16="http://schemas.microsoft.com/office/drawing/2014/main" id="{DC7DA1C6-2E5B-5B50-CEBE-1FD0841D979D}"/>
                </a:ext>
              </a:extLst>
            </p:cNvPr>
            <p:cNvSpPr/>
            <p:nvPr/>
          </p:nvSpPr>
          <p:spPr>
            <a:xfrm>
              <a:off x="832348" y="4392862"/>
              <a:ext cx="470255" cy="104671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Gruppe 4" title="Meilensteintext">
              <a:extLst>
                <a:ext uri="{FF2B5EF4-FFF2-40B4-BE49-F238E27FC236}">
                  <a16:creationId xmlns:a16="http://schemas.microsoft.com/office/drawing/2014/main" id="{53F210DA-96C2-B3BF-8742-AECF00140409}"/>
                </a:ext>
              </a:extLst>
            </p:cNvPr>
            <p:cNvGrpSpPr/>
            <p:nvPr/>
          </p:nvGrpSpPr>
          <p:grpSpPr>
            <a:xfrm>
              <a:off x="724129" y="3796124"/>
              <a:ext cx="1479285" cy="599480"/>
              <a:chOff x="1402672" y="3915688"/>
              <a:chExt cx="1479285" cy="599480"/>
            </a:xfrm>
          </p:grpSpPr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B061921D-B0B6-8D2C-E82E-F9DD7D5A0E73}"/>
                  </a:ext>
                </a:extLst>
              </p:cNvPr>
              <p:cNvSpPr txBox="1"/>
              <p:nvPr/>
            </p:nvSpPr>
            <p:spPr>
              <a:xfrm>
                <a:off x="1510892" y="4049788"/>
                <a:ext cx="1294782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9C5BBB48-C033-565D-0E25-3CD87C02FD8D}"/>
                  </a:ext>
                </a:extLst>
              </p:cNvPr>
              <p:cNvSpPr txBox="1"/>
              <p:nvPr/>
            </p:nvSpPr>
            <p:spPr>
              <a:xfrm>
                <a:off x="1510893" y="4233106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782A83D9-A93A-A25F-3E59-C215E04E7CA9}"/>
                  </a:ext>
                </a:extLst>
              </p:cNvPr>
              <p:cNvSpPr txBox="1"/>
              <p:nvPr/>
            </p:nvSpPr>
            <p:spPr>
              <a:xfrm>
                <a:off x="1402672" y="3915688"/>
                <a:ext cx="1479285" cy="599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7A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Einreichung </a:t>
                </a:r>
                <a:r>
                  <a:rPr kumimoji="0" lang="de-DE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67A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Praxisein</a:t>
                </a: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7A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-schätzung und Stundennachweis</a:t>
                </a:r>
              </a:p>
            </p:txBody>
          </p:sp>
        </p:grpSp>
      </p:grpSp>
      <p:sp>
        <p:nvSpPr>
          <p:cNvPr id="48" name="Pfeil: Abwärts 151" title="Kurzer Meilensteinpfeil">
            <a:extLst>
              <a:ext uri="{FF2B5EF4-FFF2-40B4-BE49-F238E27FC236}">
                <a16:creationId xmlns:a16="http://schemas.microsoft.com/office/drawing/2014/main" id="{5F63E611-AD9D-8CA7-4876-30E2B251890E}"/>
              </a:ext>
            </a:extLst>
          </p:cNvPr>
          <p:cNvSpPr/>
          <p:nvPr/>
        </p:nvSpPr>
        <p:spPr>
          <a:xfrm rot="16200000">
            <a:off x="7727630" y="1809415"/>
            <a:ext cx="470255" cy="3488228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Pfeil: Abwärts 176" title="Meilenstein hoher Pfeil">
            <a:extLst>
              <a:ext uri="{FF2B5EF4-FFF2-40B4-BE49-F238E27FC236}">
                <a16:creationId xmlns:a16="http://schemas.microsoft.com/office/drawing/2014/main" id="{46C32954-B985-D86F-AE22-0A474ACE598F}"/>
              </a:ext>
            </a:extLst>
          </p:cNvPr>
          <p:cNvSpPr/>
          <p:nvPr/>
        </p:nvSpPr>
        <p:spPr>
          <a:xfrm>
            <a:off x="3168537" y="4275965"/>
            <a:ext cx="443587" cy="399107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Pfeil: Abwärts 176" title="Meilenstein hoher Pfeil">
            <a:extLst>
              <a:ext uri="{FF2B5EF4-FFF2-40B4-BE49-F238E27FC236}">
                <a16:creationId xmlns:a16="http://schemas.microsoft.com/office/drawing/2014/main" id="{1A35605E-8F20-0956-DE40-A1630D1AFDEF}"/>
              </a:ext>
            </a:extLst>
          </p:cNvPr>
          <p:cNvSpPr/>
          <p:nvPr/>
        </p:nvSpPr>
        <p:spPr>
          <a:xfrm rot="16200000">
            <a:off x="2898420" y="1935367"/>
            <a:ext cx="470255" cy="226731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07614"/>
      </p:ext>
    </p:extLst>
  </p:cSld>
  <p:clrMapOvr>
    <a:masterClrMapping/>
  </p:clrMapOvr>
</p:sld>
</file>

<file path=ppt/theme/theme1.xml><?xml version="1.0" encoding="utf-8"?>
<a:theme xmlns:a="http://schemas.openxmlformats.org/drawingml/2006/main" name="SRH">
  <a:themeElements>
    <a:clrScheme name="Bildung 2">
      <a:dk1>
        <a:srgbClr val="575756"/>
      </a:dk1>
      <a:lt1>
        <a:srgbClr val="FFFFFF"/>
      </a:lt1>
      <a:dk2>
        <a:srgbClr val="0067A0"/>
      </a:dk2>
      <a:lt2>
        <a:srgbClr val="AAA39D"/>
      </a:lt2>
      <a:accent1>
        <a:srgbClr val="DF4807"/>
      </a:accent1>
      <a:accent2>
        <a:srgbClr val="AAA39D"/>
      </a:accent2>
      <a:accent3>
        <a:srgbClr val="FCC61E"/>
      </a:accent3>
      <a:accent4>
        <a:srgbClr val="35B4A0"/>
      </a:accent4>
      <a:accent5>
        <a:srgbClr val="CA007E"/>
      </a:accent5>
      <a:accent6>
        <a:srgbClr val="142D40"/>
      </a:accent6>
      <a:hlink>
        <a:srgbClr val="000000"/>
      </a:hlink>
      <a:folHlink>
        <a:srgbClr val="000000"/>
      </a:folHlink>
    </a:clrScheme>
    <a:fontScheme name="SRH Schriften">
      <a:majorFont>
        <a:latin typeface="SRH Headline"/>
        <a:ea typeface=""/>
        <a:cs typeface=""/>
      </a:majorFont>
      <a:minorFont>
        <a:latin typeface="SRH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>
    <a:extraClrScheme>
      <a:clrScheme name="SRH Bildung">
        <a:dk1>
          <a:srgbClr val="2C2E2E"/>
        </a:dk1>
        <a:lt1>
          <a:sysClr val="window" lastClr="FFFFFF"/>
        </a:lt1>
        <a:dk2>
          <a:srgbClr val="0067A0"/>
        </a:dk2>
        <a:lt2>
          <a:srgbClr val="AAA39D"/>
        </a:lt2>
        <a:accent1>
          <a:srgbClr val="DF4807"/>
        </a:accent1>
        <a:accent2>
          <a:srgbClr val="AAA39D"/>
        </a:accent2>
        <a:accent3>
          <a:srgbClr val="FCC61E"/>
        </a:accent3>
        <a:accent4>
          <a:srgbClr val="35B4A0"/>
        </a:accent4>
        <a:accent5>
          <a:srgbClr val="CA007E"/>
        </a:accent5>
        <a:accent6>
          <a:srgbClr val="142D40"/>
        </a:accent6>
        <a:hlink>
          <a:srgbClr val="000000"/>
        </a:hlink>
        <a:folHlink>
          <a:srgbClr val="000000"/>
        </a:folHlink>
      </a:clrScheme>
    </a:extraClrScheme>
    <a:extraClrScheme>
      <a:clrScheme name="SRH Gesundheit">
        <a:dk1>
          <a:srgbClr val="2C2E2E"/>
        </a:dk1>
        <a:lt1>
          <a:sysClr val="window" lastClr="FFFFFF"/>
        </a:lt1>
        <a:dk2>
          <a:srgbClr val="35B4A0"/>
        </a:dk2>
        <a:lt2>
          <a:srgbClr val="AAA39D"/>
        </a:lt2>
        <a:accent1>
          <a:srgbClr val="0067A0"/>
        </a:accent1>
        <a:accent2>
          <a:srgbClr val="CA007E"/>
        </a:accent2>
        <a:accent3>
          <a:srgbClr val="78C8D2"/>
        </a:accent3>
        <a:accent4>
          <a:srgbClr val="0E3A5E"/>
        </a:accent4>
        <a:accent5>
          <a:srgbClr val="DF4807"/>
        </a:accent5>
        <a:accent6>
          <a:srgbClr val="FCC61E"/>
        </a:accent6>
        <a:hlink>
          <a:srgbClr val="000000"/>
        </a:hlink>
        <a:folHlink>
          <a:srgbClr val="000000"/>
        </a:folHlink>
      </a:clrScheme>
    </a:extraClrScheme>
    <a:extraClrScheme>
      <a:clrScheme name="SRH Holding">
        <a:dk1>
          <a:srgbClr val="2C2E2E"/>
        </a:dk1>
        <a:lt1>
          <a:sysClr val="window" lastClr="FFFFFF"/>
        </a:lt1>
        <a:dk2>
          <a:srgbClr val="0067A0"/>
        </a:dk2>
        <a:lt2>
          <a:srgbClr val="AAA39D"/>
        </a:lt2>
        <a:accent1>
          <a:srgbClr val="AAA39D"/>
        </a:accent1>
        <a:accent2>
          <a:srgbClr val="DF4807"/>
        </a:accent2>
        <a:accent3>
          <a:srgbClr val="6D7373"/>
        </a:accent3>
        <a:accent4>
          <a:srgbClr val="FCC61E"/>
        </a:accent4>
        <a:accent5>
          <a:srgbClr val="78C8D2"/>
        </a:accent5>
        <a:accent6>
          <a:srgbClr val="0E3A5E"/>
        </a:accent6>
        <a:hlink>
          <a:srgbClr val="000000"/>
        </a:hlink>
        <a:folHlink>
          <a:srgbClr val="000000"/>
        </a:folHlink>
      </a:clrScheme>
    </a:extraClrScheme>
    <a:extraClrScheme>
      <a:clrScheme name="SRH Dienstleistungen">
        <a:dk1>
          <a:srgbClr val="2C2E2E"/>
        </a:dk1>
        <a:lt1>
          <a:sysClr val="window" lastClr="FFFFFF"/>
        </a:lt1>
        <a:dk2>
          <a:srgbClr val="B92659"/>
        </a:dk2>
        <a:lt2>
          <a:srgbClr val="AAA39D"/>
        </a:lt2>
        <a:accent1>
          <a:srgbClr val="AAA39D"/>
        </a:accent1>
        <a:accent2>
          <a:srgbClr val="35B4A0"/>
        </a:accent2>
        <a:accent3>
          <a:srgbClr val="6D7373"/>
        </a:accent3>
        <a:accent4>
          <a:srgbClr val="0E3A5E"/>
        </a:accent4>
        <a:accent5>
          <a:srgbClr val="DF4807"/>
        </a:accent5>
        <a:accent6>
          <a:srgbClr val="0067A0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96F5AFB4D2A749BF5D01C77EFBC8E0" ma:contentTypeVersion="20" ma:contentTypeDescription="Ein neues Dokument erstellen." ma:contentTypeScope="" ma:versionID="0b54b1052edc5a52bc087f79a75560de">
  <xsd:schema xmlns:xsd="http://www.w3.org/2001/XMLSchema" xmlns:xs="http://www.w3.org/2001/XMLSchema" xmlns:p="http://schemas.microsoft.com/office/2006/metadata/properties" xmlns:ns1="http://schemas.microsoft.com/sharepoint/v3" xmlns:ns3="b84b864c-9d37-4912-9a55-045188858b31" xmlns:ns4="518e9dc8-0bd7-4243-b62c-d7a67854756a" targetNamespace="http://schemas.microsoft.com/office/2006/metadata/properties" ma:root="true" ma:fieldsID="99b582176a8f7bfcbd110286d6dbc53c" ns1:_="" ns3:_="" ns4:_="">
    <xsd:import namespace="http://schemas.microsoft.com/sharepoint/v3"/>
    <xsd:import namespace="b84b864c-9d37-4912-9a55-045188858b31"/>
    <xsd:import namespace="518e9dc8-0bd7-4243-b62c-d7a6785475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b864c-9d37-4912-9a55-045188858b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e9dc8-0bd7-4243-b62c-d7a6785475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b84b864c-9d37-4912-9a55-045188858b3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F9BD00-8CB4-4BCC-AE67-A274E3357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84b864c-9d37-4912-9a55-045188858b31"/>
    <ds:schemaRef ds:uri="518e9dc8-0bd7-4243-b62c-d7a6785475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4FE6C9-4B53-431C-B7D4-2277D436C120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518e9dc8-0bd7-4243-b62c-d7a67854756a"/>
    <ds:schemaRef ds:uri="http://schemas.microsoft.com/office/2006/documentManagement/types"/>
    <ds:schemaRef ds:uri="http://schemas.openxmlformats.org/package/2006/metadata/core-properties"/>
    <ds:schemaRef ds:uri="b84b864c-9d37-4912-9a55-045188858b3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17B3CFC-D1D0-4961-929D-7CC5584A72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ca59332-8ffa-4e3b-baf3-7939d44dbe92}" enabled="1" method="Standard" siteId="{14dc4628-c895-4371-8581-ad405e26083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</Words>
  <Application>Microsoft Office PowerPoint</Application>
  <PresentationFormat>Breitbild</PresentationFormat>
  <Paragraphs>16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SRH Headline</vt:lpstr>
      <vt:lpstr>Arial</vt:lpstr>
      <vt:lpstr>SRH Text</vt:lpstr>
      <vt:lpstr>Symbol</vt:lpstr>
      <vt:lpstr>SRH</vt:lpstr>
      <vt:lpstr>SRH</vt:lpstr>
      <vt:lpstr> Gesamtübersicht Praxisausbildung Soziale Arbeit (B.A.)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FHS</dc:creator>
  <cp:keywords/>
  <dc:description/>
  <cp:lastModifiedBy>Teichert, Prof. Dr. Angela (SRH Fernhochschule)</cp:lastModifiedBy>
  <cp:revision>28</cp:revision>
  <dcterms:created xsi:type="dcterms:W3CDTF">2020-06-05T16:20:53Z</dcterms:created>
  <dcterms:modified xsi:type="dcterms:W3CDTF">2025-10-07T12:23:26Z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0x0101003C96F5AFB4D2A749BF5D01C77EFBC8E0</vt:lpwstr>
  </property>
  <property fmtid="{D5CDD505-2E9C-101B-9397-08002B2CF9AE}" pid="3" name="_dlc_DocIdItemGuid">
    <vt:lpwstr>742605fe-1bd3-4b8f-b64b-b8550b62d1b4</vt:lpwstr>
  </property>
</Properties>
</file>